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6" r:id="rId2"/>
    <p:sldId id="287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0099"/>
    <a:srgbClr val="002060"/>
    <a:srgbClr val="008000"/>
    <a:srgbClr val="CC0000"/>
    <a:srgbClr val="006600"/>
    <a:srgbClr val="9DC3E6"/>
    <a:srgbClr val="DEEBF7"/>
    <a:srgbClr val="CCECFF"/>
    <a:srgbClr val="FFCC99"/>
    <a:srgbClr val="FF99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 varScale="1">
        <p:scale>
          <a:sx n="112" d="100"/>
          <a:sy n="112" d="100"/>
        </p:scale>
        <p:origin x="1884" y="10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8588" y="115888"/>
            <a:ext cx="5240337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8588" y="115888"/>
            <a:ext cx="5240337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8588" y="115888"/>
            <a:ext cx="5240337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8588" y="115888"/>
            <a:ext cx="5240337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0C7B992D-9831-4D45-BAA6-59CF8D472F04}"/>
              </a:ext>
            </a:extLst>
          </p:cNvPr>
          <p:cNvSpPr/>
          <p:nvPr/>
        </p:nvSpPr>
        <p:spPr bwMode="auto">
          <a:xfrm>
            <a:off x="6438165" y="413665"/>
            <a:ext cx="3467835" cy="405045"/>
          </a:xfrm>
          <a:prstGeom prst="rect">
            <a:avLst/>
          </a:prstGeom>
          <a:solidFill>
            <a:schemeClr val="tx1"/>
          </a:solidFill>
          <a:ln w="9525">
            <a:noFill/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15780EAC-57E3-42FD-9189-20DF61AD689C}"/>
              </a:ext>
            </a:extLst>
          </p:cNvPr>
          <p:cNvSpPr/>
          <p:nvPr/>
        </p:nvSpPr>
        <p:spPr bwMode="auto">
          <a:xfrm>
            <a:off x="0" y="413665"/>
            <a:ext cx="3467835" cy="405045"/>
          </a:xfrm>
          <a:prstGeom prst="rect">
            <a:avLst/>
          </a:prstGeom>
          <a:solidFill>
            <a:schemeClr val="tx1"/>
          </a:solidFill>
          <a:ln w="9525">
            <a:noFill/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34E6B204-699F-431A-ABC6-742A7FB697BA}"/>
              </a:ext>
            </a:extLst>
          </p:cNvPr>
          <p:cNvSpPr txBox="1"/>
          <p:nvPr/>
        </p:nvSpPr>
        <p:spPr>
          <a:xfrm rot="5400000">
            <a:off x="6515179" y="3487000"/>
            <a:ext cx="5831635" cy="765086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solidFill>
                  <a:srgbClr val="FF0000"/>
                </a:solidFill>
                <a:latin typeface="+mj-ea"/>
                <a:ea typeface="+mj-ea"/>
              </a:rPr>
              <a:t>危険な歩きスマホ</a:t>
            </a:r>
            <a:endParaRPr kumimoji="1" lang="ja-JP" altLang="en-US" b="1" dirty="0">
              <a:solidFill>
                <a:srgbClr val="FF0000"/>
              </a:solidFill>
              <a:latin typeface="+mj-ea"/>
              <a:ea typeface="+mj-ea"/>
            </a:endParaRPr>
          </a:p>
        </p:txBody>
      </p: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C144EB70-50E8-4C20-BF32-9DA7FD22D292}"/>
              </a:ext>
            </a:extLst>
          </p:cNvPr>
          <p:cNvGrpSpPr/>
          <p:nvPr/>
        </p:nvGrpSpPr>
        <p:grpSpPr>
          <a:xfrm>
            <a:off x="3549190" y="413665"/>
            <a:ext cx="2816166" cy="1313040"/>
            <a:chOff x="3419742" y="443847"/>
            <a:chExt cx="3075062" cy="1433750"/>
          </a:xfrm>
        </p:grpSpPr>
        <p:sp>
          <p:nvSpPr>
            <p:cNvPr id="3" name="テキスト ボックス 2">
              <a:extLst>
                <a:ext uri="{FF2B5EF4-FFF2-40B4-BE49-F238E27FC236}">
                  <a16:creationId xmlns:a16="http://schemas.microsoft.com/office/drawing/2014/main" id="{A43438E4-4D86-4244-BFFA-201FC85F8F58}"/>
                </a:ext>
              </a:extLst>
            </p:cNvPr>
            <p:cNvSpPr txBox="1"/>
            <p:nvPr/>
          </p:nvSpPr>
          <p:spPr>
            <a:xfrm>
              <a:off x="3431454" y="443847"/>
              <a:ext cx="3063350" cy="1118714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kumimoji="1" lang="en-US" altLang="ja-JP" b="1" dirty="0">
                  <a:solidFill>
                    <a:srgbClr val="CC0000"/>
                  </a:solidFill>
                  <a:latin typeface="HGP明朝E" panose="02020900000000000000" pitchFamily="18" charset="-128"/>
                  <a:ea typeface="HGP明朝E" panose="02020900000000000000" pitchFamily="18" charset="-128"/>
                </a:rPr>
                <a:t>NEWS</a:t>
              </a:r>
              <a:endParaRPr kumimoji="1" lang="ja-JP" altLang="en-US" b="1" dirty="0">
                <a:solidFill>
                  <a:srgbClr val="CC0000"/>
                </a:solidFill>
                <a:latin typeface="HGP明朝E" panose="02020900000000000000" pitchFamily="18" charset="-128"/>
                <a:ea typeface="HGP明朝E" panose="02020900000000000000" pitchFamily="18" charset="-128"/>
              </a:endParaRPr>
            </a:p>
          </p:txBody>
        </p:sp>
        <p:sp>
          <p:nvSpPr>
            <p:cNvPr id="8" name="テキスト ボックス 7">
              <a:extLst>
                <a:ext uri="{FF2B5EF4-FFF2-40B4-BE49-F238E27FC236}">
                  <a16:creationId xmlns:a16="http://schemas.microsoft.com/office/drawing/2014/main" id="{531C3308-61C1-4BA8-8ED8-DA5F88C9DE99}"/>
                </a:ext>
              </a:extLst>
            </p:cNvPr>
            <p:cNvSpPr txBox="1"/>
            <p:nvPr/>
          </p:nvSpPr>
          <p:spPr>
            <a:xfrm>
              <a:off x="3419742" y="1652571"/>
              <a:ext cx="3066516" cy="225026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kumimoji="1" lang="ja-JP" altLang="en-US" b="1" dirty="0">
                  <a:latin typeface="HGP明朝E" panose="02020900000000000000" pitchFamily="18" charset="-128"/>
                  <a:ea typeface="HGP明朝E" panose="02020900000000000000" pitchFamily="18" charset="-128"/>
                </a:rPr>
                <a:t>株式会社〇〇〇〇〇 総務部</a:t>
              </a:r>
            </a:p>
          </p:txBody>
        </p:sp>
      </p:grp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169D19A4-40FD-4D36-A4FA-E3EC161A4359}"/>
              </a:ext>
            </a:extLst>
          </p:cNvPr>
          <p:cNvSpPr txBox="1"/>
          <p:nvPr/>
        </p:nvSpPr>
        <p:spPr>
          <a:xfrm>
            <a:off x="6519672" y="456393"/>
            <a:ext cx="3293868" cy="28561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solidFill>
                  <a:schemeClr val="bg1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連日の衝突事故大丈夫？</a:t>
            </a:r>
            <a:endParaRPr kumimoji="1" lang="ja-JP" altLang="en-US" b="1" dirty="0">
              <a:solidFill>
                <a:schemeClr val="bg1"/>
              </a:solidFill>
              <a:latin typeface="HGP明朝E" panose="02020900000000000000" pitchFamily="18" charset="-128"/>
              <a:ea typeface="HGP明朝E" panose="02020900000000000000" pitchFamily="18" charset="-128"/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5913D964-109D-46CC-AD0E-6945A5420465}"/>
              </a:ext>
            </a:extLst>
          </p:cNvPr>
          <p:cNvSpPr txBox="1"/>
          <p:nvPr/>
        </p:nvSpPr>
        <p:spPr>
          <a:xfrm rot="5400000">
            <a:off x="5983554" y="3770194"/>
            <a:ext cx="5831635" cy="198698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latin typeface="+mj-ea"/>
                <a:ea typeface="+mj-ea"/>
              </a:rPr>
              <a:t>事故してからでは遅いという事に気づかない人達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C7F28B3F-0609-413F-94D2-D93C8FEE7915}"/>
              </a:ext>
            </a:extLst>
          </p:cNvPr>
          <p:cNvSpPr txBox="1"/>
          <p:nvPr/>
        </p:nvSpPr>
        <p:spPr>
          <a:xfrm rot="5400000">
            <a:off x="5537931" y="3570139"/>
            <a:ext cx="5831635" cy="598808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solidFill>
                  <a:srgbClr val="008000"/>
                </a:solidFill>
                <a:latin typeface="+mj-ea"/>
                <a:ea typeface="+mj-ea"/>
              </a:rPr>
              <a:t>さらに危険な運転中のスマホチェック</a:t>
            </a:r>
            <a:endParaRPr kumimoji="1" lang="ja-JP" altLang="en-US" b="1" dirty="0">
              <a:solidFill>
                <a:srgbClr val="008000"/>
              </a:solidFill>
              <a:latin typeface="+mj-ea"/>
              <a:ea typeface="+mj-ea"/>
            </a:endParaRPr>
          </a:p>
        </p:txBody>
      </p:sp>
      <p:sp>
        <p:nvSpPr>
          <p:cNvPr id="12" name="Freeform 13">
            <a:extLst>
              <a:ext uri="{FF2B5EF4-FFF2-40B4-BE49-F238E27FC236}">
                <a16:creationId xmlns:a16="http://schemas.microsoft.com/office/drawing/2014/main" id="{D452AD28-1ED3-4F9C-97E2-611CBC84D012}"/>
              </a:ext>
            </a:extLst>
          </p:cNvPr>
          <p:cNvSpPr>
            <a:spLocks noEditPoints="1"/>
          </p:cNvSpPr>
          <p:nvPr/>
        </p:nvSpPr>
        <p:spPr bwMode="auto">
          <a:xfrm>
            <a:off x="2825060" y="859108"/>
            <a:ext cx="594084" cy="1665185"/>
          </a:xfrm>
          <a:custGeom>
            <a:avLst/>
            <a:gdLst>
              <a:gd name="T0" fmla="*/ 95 w 406"/>
              <a:gd name="T1" fmla="*/ 69 h 1138"/>
              <a:gd name="T2" fmla="*/ 97 w 406"/>
              <a:gd name="T3" fmla="*/ 69 h 1138"/>
              <a:gd name="T4" fmla="*/ 120 w 406"/>
              <a:gd name="T5" fmla="*/ 80 h 1138"/>
              <a:gd name="T6" fmla="*/ 120 w 406"/>
              <a:gd name="T7" fmla="*/ 80 h 1138"/>
              <a:gd name="T8" fmla="*/ 121 w 406"/>
              <a:gd name="T9" fmla="*/ 97 h 1138"/>
              <a:gd name="T10" fmla="*/ 130 w 406"/>
              <a:gd name="T11" fmla="*/ 113 h 1138"/>
              <a:gd name="T12" fmla="*/ 129 w 406"/>
              <a:gd name="T13" fmla="*/ 152 h 1138"/>
              <a:gd name="T14" fmla="*/ 132 w 406"/>
              <a:gd name="T15" fmla="*/ 161 h 1138"/>
              <a:gd name="T16" fmla="*/ 147 w 406"/>
              <a:gd name="T17" fmla="*/ 178 h 1138"/>
              <a:gd name="T18" fmla="*/ 156 w 406"/>
              <a:gd name="T19" fmla="*/ 173 h 1138"/>
              <a:gd name="T20" fmla="*/ 161 w 406"/>
              <a:gd name="T21" fmla="*/ 184 h 1138"/>
              <a:gd name="T22" fmla="*/ 172 w 406"/>
              <a:gd name="T23" fmla="*/ 190 h 1138"/>
              <a:gd name="T24" fmla="*/ 193 w 406"/>
              <a:gd name="T25" fmla="*/ 184 h 1138"/>
              <a:gd name="T26" fmla="*/ 201 w 406"/>
              <a:gd name="T27" fmla="*/ 199 h 1138"/>
              <a:gd name="T28" fmla="*/ 205 w 406"/>
              <a:gd name="T29" fmla="*/ 219 h 1138"/>
              <a:gd name="T30" fmla="*/ 178 w 406"/>
              <a:gd name="T31" fmla="*/ 308 h 1138"/>
              <a:gd name="T32" fmla="*/ 144 w 406"/>
              <a:gd name="T33" fmla="*/ 274 h 1138"/>
              <a:gd name="T34" fmla="*/ 127 w 406"/>
              <a:gd name="T35" fmla="*/ 259 h 1138"/>
              <a:gd name="T36" fmla="*/ 110 w 406"/>
              <a:gd name="T37" fmla="*/ 253 h 1138"/>
              <a:gd name="T38" fmla="*/ 0 w 406"/>
              <a:gd name="T39" fmla="*/ 291 h 1138"/>
              <a:gd name="T40" fmla="*/ 112 w 406"/>
              <a:gd name="T41" fmla="*/ 322 h 1138"/>
              <a:gd name="T42" fmla="*/ 144 w 406"/>
              <a:gd name="T43" fmla="*/ 334 h 1138"/>
              <a:gd name="T44" fmla="*/ 170 w 406"/>
              <a:gd name="T45" fmla="*/ 492 h 1138"/>
              <a:gd name="T46" fmla="*/ 170 w 406"/>
              <a:gd name="T47" fmla="*/ 561 h 1138"/>
              <a:gd name="T48" fmla="*/ 161 w 406"/>
              <a:gd name="T49" fmla="*/ 570 h 1138"/>
              <a:gd name="T50" fmla="*/ 156 w 406"/>
              <a:gd name="T51" fmla="*/ 608 h 1138"/>
              <a:gd name="T52" fmla="*/ 170 w 406"/>
              <a:gd name="T53" fmla="*/ 613 h 1138"/>
              <a:gd name="T54" fmla="*/ 113 w 406"/>
              <a:gd name="T55" fmla="*/ 791 h 1138"/>
              <a:gd name="T56" fmla="*/ 156 w 406"/>
              <a:gd name="T57" fmla="*/ 930 h 1138"/>
              <a:gd name="T58" fmla="*/ 192 w 406"/>
              <a:gd name="T59" fmla="*/ 1031 h 1138"/>
              <a:gd name="T60" fmla="*/ 192 w 406"/>
              <a:gd name="T61" fmla="*/ 1062 h 1138"/>
              <a:gd name="T62" fmla="*/ 161 w 406"/>
              <a:gd name="T63" fmla="*/ 1100 h 1138"/>
              <a:gd name="T64" fmla="*/ 135 w 406"/>
              <a:gd name="T65" fmla="*/ 1117 h 1138"/>
              <a:gd name="T66" fmla="*/ 150 w 406"/>
              <a:gd name="T67" fmla="*/ 1134 h 1138"/>
              <a:gd name="T68" fmla="*/ 231 w 406"/>
              <a:gd name="T69" fmla="*/ 1134 h 1138"/>
              <a:gd name="T70" fmla="*/ 317 w 406"/>
              <a:gd name="T71" fmla="*/ 1138 h 1138"/>
              <a:gd name="T72" fmla="*/ 374 w 406"/>
              <a:gd name="T73" fmla="*/ 1134 h 1138"/>
              <a:gd name="T74" fmla="*/ 371 w 406"/>
              <a:gd name="T75" fmla="*/ 1105 h 1138"/>
              <a:gd name="T76" fmla="*/ 377 w 406"/>
              <a:gd name="T77" fmla="*/ 1077 h 1138"/>
              <a:gd name="T78" fmla="*/ 362 w 406"/>
              <a:gd name="T79" fmla="*/ 979 h 1138"/>
              <a:gd name="T80" fmla="*/ 345 w 406"/>
              <a:gd name="T81" fmla="*/ 873 h 1138"/>
              <a:gd name="T82" fmla="*/ 366 w 406"/>
              <a:gd name="T83" fmla="*/ 691 h 1138"/>
              <a:gd name="T84" fmla="*/ 392 w 406"/>
              <a:gd name="T85" fmla="*/ 665 h 1138"/>
              <a:gd name="T86" fmla="*/ 405 w 406"/>
              <a:gd name="T87" fmla="*/ 630 h 1138"/>
              <a:gd name="T88" fmla="*/ 400 w 406"/>
              <a:gd name="T89" fmla="*/ 536 h 1138"/>
              <a:gd name="T90" fmla="*/ 382 w 406"/>
              <a:gd name="T91" fmla="*/ 378 h 1138"/>
              <a:gd name="T92" fmla="*/ 377 w 406"/>
              <a:gd name="T93" fmla="*/ 254 h 1138"/>
              <a:gd name="T94" fmla="*/ 371 w 406"/>
              <a:gd name="T95" fmla="*/ 224 h 1138"/>
              <a:gd name="T96" fmla="*/ 374 w 406"/>
              <a:gd name="T97" fmla="*/ 202 h 1138"/>
              <a:gd name="T98" fmla="*/ 366 w 406"/>
              <a:gd name="T99" fmla="*/ 156 h 1138"/>
              <a:gd name="T100" fmla="*/ 340 w 406"/>
              <a:gd name="T101" fmla="*/ 144 h 1138"/>
              <a:gd name="T102" fmla="*/ 300 w 406"/>
              <a:gd name="T103" fmla="*/ 130 h 1138"/>
              <a:gd name="T104" fmla="*/ 261 w 406"/>
              <a:gd name="T105" fmla="*/ 100 h 1138"/>
              <a:gd name="T106" fmla="*/ 264 w 406"/>
              <a:gd name="T107" fmla="*/ 78 h 1138"/>
              <a:gd name="T108" fmla="*/ 239 w 406"/>
              <a:gd name="T109" fmla="*/ 22 h 1138"/>
              <a:gd name="T110" fmla="*/ 213 w 406"/>
              <a:gd name="T111" fmla="*/ 0 h 1138"/>
              <a:gd name="T112" fmla="*/ 162 w 406"/>
              <a:gd name="T113" fmla="*/ 9 h 1138"/>
              <a:gd name="T114" fmla="*/ 113 w 406"/>
              <a:gd name="T115" fmla="*/ 40 h 1138"/>
              <a:gd name="T116" fmla="*/ 239 w 406"/>
              <a:gd name="T117" fmla="*/ 774 h 1138"/>
              <a:gd name="T118" fmla="*/ 245 w 406"/>
              <a:gd name="T119" fmla="*/ 803 h 1138"/>
              <a:gd name="T120" fmla="*/ 239 w 406"/>
              <a:gd name="T121" fmla="*/ 843 h 1138"/>
              <a:gd name="T122" fmla="*/ 253 w 406"/>
              <a:gd name="T123" fmla="*/ 896 h 1138"/>
              <a:gd name="T124" fmla="*/ 238 w 406"/>
              <a:gd name="T125" fmla="*/ 866 h 11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406" h="1138">
                <a:moveTo>
                  <a:pt x="95" y="69"/>
                </a:moveTo>
                <a:lnTo>
                  <a:pt x="95" y="69"/>
                </a:lnTo>
                <a:lnTo>
                  <a:pt x="97" y="69"/>
                </a:lnTo>
                <a:lnTo>
                  <a:pt x="97" y="69"/>
                </a:lnTo>
                <a:lnTo>
                  <a:pt x="95" y="69"/>
                </a:lnTo>
                <a:lnTo>
                  <a:pt x="95" y="69"/>
                </a:lnTo>
                <a:close/>
                <a:moveTo>
                  <a:pt x="97" y="69"/>
                </a:moveTo>
                <a:lnTo>
                  <a:pt x="97" y="69"/>
                </a:lnTo>
                <a:lnTo>
                  <a:pt x="97" y="69"/>
                </a:lnTo>
                <a:lnTo>
                  <a:pt x="97" y="69"/>
                </a:lnTo>
                <a:lnTo>
                  <a:pt x="109" y="74"/>
                </a:lnTo>
                <a:lnTo>
                  <a:pt x="109" y="78"/>
                </a:lnTo>
                <a:lnTo>
                  <a:pt x="109" y="78"/>
                </a:lnTo>
                <a:lnTo>
                  <a:pt x="120" y="80"/>
                </a:lnTo>
                <a:lnTo>
                  <a:pt x="120" y="80"/>
                </a:lnTo>
                <a:lnTo>
                  <a:pt x="121" y="78"/>
                </a:lnTo>
                <a:lnTo>
                  <a:pt x="121" y="78"/>
                </a:lnTo>
                <a:lnTo>
                  <a:pt x="121" y="78"/>
                </a:lnTo>
                <a:lnTo>
                  <a:pt x="121" y="80"/>
                </a:lnTo>
                <a:lnTo>
                  <a:pt x="120" y="80"/>
                </a:lnTo>
                <a:lnTo>
                  <a:pt x="120" y="80"/>
                </a:lnTo>
                <a:lnTo>
                  <a:pt x="118" y="86"/>
                </a:lnTo>
                <a:lnTo>
                  <a:pt x="118" y="92"/>
                </a:lnTo>
                <a:lnTo>
                  <a:pt x="118" y="92"/>
                </a:lnTo>
                <a:lnTo>
                  <a:pt x="121" y="97"/>
                </a:lnTo>
                <a:lnTo>
                  <a:pt x="126" y="103"/>
                </a:lnTo>
                <a:lnTo>
                  <a:pt x="130" y="109"/>
                </a:lnTo>
                <a:lnTo>
                  <a:pt x="130" y="112"/>
                </a:lnTo>
                <a:lnTo>
                  <a:pt x="130" y="113"/>
                </a:lnTo>
                <a:lnTo>
                  <a:pt x="130" y="113"/>
                </a:lnTo>
                <a:lnTo>
                  <a:pt x="130" y="120"/>
                </a:lnTo>
                <a:lnTo>
                  <a:pt x="132" y="130"/>
                </a:lnTo>
                <a:lnTo>
                  <a:pt x="135" y="144"/>
                </a:lnTo>
                <a:lnTo>
                  <a:pt x="135" y="144"/>
                </a:lnTo>
                <a:lnTo>
                  <a:pt x="129" y="152"/>
                </a:lnTo>
                <a:lnTo>
                  <a:pt x="126" y="158"/>
                </a:lnTo>
                <a:lnTo>
                  <a:pt x="126" y="159"/>
                </a:lnTo>
                <a:lnTo>
                  <a:pt x="126" y="161"/>
                </a:lnTo>
                <a:lnTo>
                  <a:pt x="126" y="161"/>
                </a:lnTo>
                <a:lnTo>
                  <a:pt x="132" y="161"/>
                </a:lnTo>
                <a:lnTo>
                  <a:pt x="135" y="161"/>
                </a:lnTo>
                <a:lnTo>
                  <a:pt x="135" y="161"/>
                </a:lnTo>
                <a:lnTo>
                  <a:pt x="141" y="170"/>
                </a:lnTo>
                <a:lnTo>
                  <a:pt x="146" y="176"/>
                </a:lnTo>
                <a:lnTo>
                  <a:pt x="147" y="178"/>
                </a:lnTo>
                <a:lnTo>
                  <a:pt x="149" y="178"/>
                </a:lnTo>
                <a:lnTo>
                  <a:pt x="149" y="178"/>
                </a:lnTo>
                <a:lnTo>
                  <a:pt x="153" y="175"/>
                </a:lnTo>
                <a:lnTo>
                  <a:pt x="156" y="173"/>
                </a:lnTo>
                <a:lnTo>
                  <a:pt x="156" y="173"/>
                </a:lnTo>
                <a:lnTo>
                  <a:pt x="155" y="176"/>
                </a:lnTo>
                <a:lnTo>
                  <a:pt x="153" y="179"/>
                </a:lnTo>
                <a:lnTo>
                  <a:pt x="156" y="182"/>
                </a:lnTo>
                <a:lnTo>
                  <a:pt x="156" y="182"/>
                </a:lnTo>
                <a:lnTo>
                  <a:pt x="161" y="184"/>
                </a:lnTo>
                <a:lnTo>
                  <a:pt x="166" y="185"/>
                </a:lnTo>
                <a:lnTo>
                  <a:pt x="169" y="185"/>
                </a:lnTo>
                <a:lnTo>
                  <a:pt x="170" y="187"/>
                </a:lnTo>
                <a:lnTo>
                  <a:pt x="170" y="187"/>
                </a:lnTo>
                <a:lnTo>
                  <a:pt x="172" y="190"/>
                </a:lnTo>
                <a:lnTo>
                  <a:pt x="173" y="192"/>
                </a:lnTo>
                <a:lnTo>
                  <a:pt x="178" y="192"/>
                </a:lnTo>
                <a:lnTo>
                  <a:pt x="178" y="192"/>
                </a:lnTo>
                <a:lnTo>
                  <a:pt x="185" y="188"/>
                </a:lnTo>
                <a:lnTo>
                  <a:pt x="193" y="184"/>
                </a:lnTo>
                <a:lnTo>
                  <a:pt x="201" y="178"/>
                </a:lnTo>
                <a:lnTo>
                  <a:pt x="208" y="187"/>
                </a:lnTo>
                <a:lnTo>
                  <a:pt x="208" y="187"/>
                </a:lnTo>
                <a:lnTo>
                  <a:pt x="204" y="193"/>
                </a:lnTo>
                <a:lnTo>
                  <a:pt x="201" y="199"/>
                </a:lnTo>
                <a:lnTo>
                  <a:pt x="199" y="202"/>
                </a:lnTo>
                <a:lnTo>
                  <a:pt x="201" y="204"/>
                </a:lnTo>
                <a:lnTo>
                  <a:pt x="201" y="204"/>
                </a:lnTo>
                <a:lnTo>
                  <a:pt x="204" y="215"/>
                </a:lnTo>
                <a:lnTo>
                  <a:pt x="205" y="219"/>
                </a:lnTo>
                <a:lnTo>
                  <a:pt x="205" y="222"/>
                </a:lnTo>
                <a:lnTo>
                  <a:pt x="205" y="222"/>
                </a:lnTo>
                <a:lnTo>
                  <a:pt x="195" y="256"/>
                </a:lnTo>
                <a:lnTo>
                  <a:pt x="187" y="287"/>
                </a:lnTo>
                <a:lnTo>
                  <a:pt x="178" y="308"/>
                </a:lnTo>
                <a:lnTo>
                  <a:pt x="178" y="308"/>
                </a:lnTo>
                <a:lnTo>
                  <a:pt x="161" y="291"/>
                </a:lnTo>
                <a:lnTo>
                  <a:pt x="161" y="291"/>
                </a:lnTo>
                <a:lnTo>
                  <a:pt x="155" y="283"/>
                </a:lnTo>
                <a:lnTo>
                  <a:pt x="144" y="274"/>
                </a:lnTo>
                <a:lnTo>
                  <a:pt x="144" y="274"/>
                </a:lnTo>
                <a:lnTo>
                  <a:pt x="135" y="268"/>
                </a:lnTo>
                <a:lnTo>
                  <a:pt x="130" y="265"/>
                </a:lnTo>
                <a:lnTo>
                  <a:pt x="130" y="265"/>
                </a:lnTo>
                <a:lnTo>
                  <a:pt x="127" y="259"/>
                </a:lnTo>
                <a:lnTo>
                  <a:pt x="123" y="254"/>
                </a:lnTo>
                <a:lnTo>
                  <a:pt x="121" y="253"/>
                </a:lnTo>
                <a:lnTo>
                  <a:pt x="118" y="253"/>
                </a:lnTo>
                <a:lnTo>
                  <a:pt x="118" y="253"/>
                </a:lnTo>
                <a:lnTo>
                  <a:pt x="110" y="253"/>
                </a:lnTo>
                <a:lnTo>
                  <a:pt x="106" y="254"/>
                </a:lnTo>
                <a:lnTo>
                  <a:pt x="100" y="256"/>
                </a:lnTo>
                <a:lnTo>
                  <a:pt x="104" y="265"/>
                </a:lnTo>
                <a:lnTo>
                  <a:pt x="35" y="260"/>
                </a:lnTo>
                <a:lnTo>
                  <a:pt x="0" y="291"/>
                </a:lnTo>
                <a:lnTo>
                  <a:pt x="5" y="300"/>
                </a:lnTo>
                <a:lnTo>
                  <a:pt x="100" y="308"/>
                </a:lnTo>
                <a:lnTo>
                  <a:pt x="100" y="308"/>
                </a:lnTo>
                <a:lnTo>
                  <a:pt x="106" y="316"/>
                </a:lnTo>
                <a:lnTo>
                  <a:pt x="112" y="322"/>
                </a:lnTo>
                <a:lnTo>
                  <a:pt x="118" y="326"/>
                </a:lnTo>
                <a:lnTo>
                  <a:pt x="118" y="326"/>
                </a:lnTo>
                <a:lnTo>
                  <a:pt x="124" y="329"/>
                </a:lnTo>
                <a:lnTo>
                  <a:pt x="133" y="332"/>
                </a:lnTo>
                <a:lnTo>
                  <a:pt x="144" y="334"/>
                </a:lnTo>
                <a:lnTo>
                  <a:pt x="187" y="369"/>
                </a:lnTo>
                <a:lnTo>
                  <a:pt x="187" y="369"/>
                </a:lnTo>
                <a:lnTo>
                  <a:pt x="179" y="429"/>
                </a:lnTo>
                <a:lnTo>
                  <a:pt x="173" y="470"/>
                </a:lnTo>
                <a:lnTo>
                  <a:pt x="170" y="492"/>
                </a:lnTo>
                <a:lnTo>
                  <a:pt x="170" y="492"/>
                </a:lnTo>
                <a:lnTo>
                  <a:pt x="169" y="504"/>
                </a:lnTo>
                <a:lnTo>
                  <a:pt x="169" y="529"/>
                </a:lnTo>
                <a:lnTo>
                  <a:pt x="170" y="561"/>
                </a:lnTo>
                <a:lnTo>
                  <a:pt x="170" y="561"/>
                </a:lnTo>
                <a:lnTo>
                  <a:pt x="169" y="561"/>
                </a:lnTo>
                <a:lnTo>
                  <a:pt x="167" y="561"/>
                </a:lnTo>
                <a:lnTo>
                  <a:pt x="164" y="562"/>
                </a:lnTo>
                <a:lnTo>
                  <a:pt x="161" y="570"/>
                </a:lnTo>
                <a:lnTo>
                  <a:pt x="161" y="570"/>
                </a:lnTo>
                <a:lnTo>
                  <a:pt x="158" y="581"/>
                </a:lnTo>
                <a:lnTo>
                  <a:pt x="156" y="591"/>
                </a:lnTo>
                <a:lnTo>
                  <a:pt x="155" y="602"/>
                </a:lnTo>
                <a:lnTo>
                  <a:pt x="156" y="608"/>
                </a:lnTo>
                <a:lnTo>
                  <a:pt x="156" y="608"/>
                </a:lnTo>
                <a:lnTo>
                  <a:pt x="159" y="611"/>
                </a:lnTo>
                <a:lnTo>
                  <a:pt x="164" y="614"/>
                </a:lnTo>
                <a:lnTo>
                  <a:pt x="167" y="614"/>
                </a:lnTo>
                <a:lnTo>
                  <a:pt x="169" y="614"/>
                </a:lnTo>
                <a:lnTo>
                  <a:pt x="170" y="613"/>
                </a:lnTo>
                <a:lnTo>
                  <a:pt x="113" y="764"/>
                </a:lnTo>
                <a:lnTo>
                  <a:pt x="113" y="764"/>
                </a:lnTo>
                <a:lnTo>
                  <a:pt x="112" y="769"/>
                </a:lnTo>
                <a:lnTo>
                  <a:pt x="112" y="775"/>
                </a:lnTo>
                <a:lnTo>
                  <a:pt x="113" y="791"/>
                </a:lnTo>
                <a:lnTo>
                  <a:pt x="118" y="821"/>
                </a:lnTo>
                <a:lnTo>
                  <a:pt x="118" y="821"/>
                </a:lnTo>
                <a:lnTo>
                  <a:pt x="121" y="835"/>
                </a:lnTo>
                <a:lnTo>
                  <a:pt x="130" y="859"/>
                </a:lnTo>
                <a:lnTo>
                  <a:pt x="156" y="930"/>
                </a:lnTo>
                <a:lnTo>
                  <a:pt x="182" y="996"/>
                </a:lnTo>
                <a:lnTo>
                  <a:pt x="196" y="1026"/>
                </a:lnTo>
                <a:lnTo>
                  <a:pt x="196" y="1026"/>
                </a:lnTo>
                <a:lnTo>
                  <a:pt x="195" y="1026"/>
                </a:lnTo>
                <a:lnTo>
                  <a:pt x="192" y="1031"/>
                </a:lnTo>
                <a:lnTo>
                  <a:pt x="189" y="1037"/>
                </a:lnTo>
                <a:lnTo>
                  <a:pt x="187" y="1040"/>
                </a:lnTo>
                <a:lnTo>
                  <a:pt x="187" y="1043"/>
                </a:lnTo>
                <a:lnTo>
                  <a:pt x="187" y="1043"/>
                </a:lnTo>
                <a:lnTo>
                  <a:pt x="192" y="1062"/>
                </a:lnTo>
                <a:lnTo>
                  <a:pt x="196" y="1074"/>
                </a:lnTo>
                <a:lnTo>
                  <a:pt x="196" y="1074"/>
                </a:lnTo>
                <a:lnTo>
                  <a:pt x="179" y="1085"/>
                </a:lnTo>
                <a:lnTo>
                  <a:pt x="161" y="1100"/>
                </a:lnTo>
                <a:lnTo>
                  <a:pt x="161" y="1100"/>
                </a:lnTo>
                <a:lnTo>
                  <a:pt x="155" y="1103"/>
                </a:lnTo>
                <a:lnTo>
                  <a:pt x="146" y="1106"/>
                </a:lnTo>
                <a:lnTo>
                  <a:pt x="141" y="1109"/>
                </a:lnTo>
                <a:lnTo>
                  <a:pt x="136" y="1112"/>
                </a:lnTo>
                <a:lnTo>
                  <a:pt x="135" y="1117"/>
                </a:lnTo>
                <a:lnTo>
                  <a:pt x="135" y="1121"/>
                </a:lnTo>
                <a:lnTo>
                  <a:pt x="135" y="1121"/>
                </a:lnTo>
                <a:lnTo>
                  <a:pt x="138" y="1126"/>
                </a:lnTo>
                <a:lnTo>
                  <a:pt x="143" y="1129"/>
                </a:lnTo>
                <a:lnTo>
                  <a:pt x="150" y="1134"/>
                </a:lnTo>
                <a:lnTo>
                  <a:pt x="159" y="1135"/>
                </a:lnTo>
                <a:lnTo>
                  <a:pt x="176" y="1138"/>
                </a:lnTo>
                <a:lnTo>
                  <a:pt x="192" y="1138"/>
                </a:lnTo>
                <a:lnTo>
                  <a:pt x="192" y="1138"/>
                </a:lnTo>
                <a:lnTo>
                  <a:pt x="231" y="1134"/>
                </a:lnTo>
                <a:lnTo>
                  <a:pt x="231" y="1134"/>
                </a:lnTo>
                <a:lnTo>
                  <a:pt x="270" y="1137"/>
                </a:lnTo>
                <a:lnTo>
                  <a:pt x="299" y="1138"/>
                </a:lnTo>
                <a:lnTo>
                  <a:pt x="317" y="1138"/>
                </a:lnTo>
                <a:lnTo>
                  <a:pt x="317" y="1138"/>
                </a:lnTo>
                <a:lnTo>
                  <a:pt x="349" y="1138"/>
                </a:lnTo>
                <a:lnTo>
                  <a:pt x="366" y="1137"/>
                </a:lnTo>
                <a:lnTo>
                  <a:pt x="372" y="1135"/>
                </a:lnTo>
                <a:lnTo>
                  <a:pt x="374" y="1134"/>
                </a:lnTo>
                <a:lnTo>
                  <a:pt x="374" y="1134"/>
                </a:lnTo>
                <a:lnTo>
                  <a:pt x="375" y="1132"/>
                </a:lnTo>
                <a:lnTo>
                  <a:pt x="375" y="1128"/>
                </a:lnTo>
                <a:lnTo>
                  <a:pt x="374" y="1117"/>
                </a:lnTo>
                <a:lnTo>
                  <a:pt x="371" y="1105"/>
                </a:lnTo>
                <a:lnTo>
                  <a:pt x="371" y="1105"/>
                </a:lnTo>
                <a:lnTo>
                  <a:pt x="374" y="1103"/>
                </a:lnTo>
                <a:lnTo>
                  <a:pt x="377" y="1100"/>
                </a:lnTo>
                <a:lnTo>
                  <a:pt x="379" y="1095"/>
                </a:lnTo>
                <a:lnTo>
                  <a:pt x="379" y="1095"/>
                </a:lnTo>
                <a:lnTo>
                  <a:pt x="377" y="1077"/>
                </a:lnTo>
                <a:lnTo>
                  <a:pt x="371" y="1052"/>
                </a:lnTo>
                <a:lnTo>
                  <a:pt x="371" y="1052"/>
                </a:lnTo>
                <a:lnTo>
                  <a:pt x="368" y="1042"/>
                </a:lnTo>
                <a:lnTo>
                  <a:pt x="366" y="1025"/>
                </a:lnTo>
                <a:lnTo>
                  <a:pt x="362" y="979"/>
                </a:lnTo>
                <a:lnTo>
                  <a:pt x="356" y="930"/>
                </a:lnTo>
                <a:lnTo>
                  <a:pt x="352" y="908"/>
                </a:lnTo>
                <a:lnTo>
                  <a:pt x="348" y="892"/>
                </a:lnTo>
                <a:lnTo>
                  <a:pt x="348" y="892"/>
                </a:lnTo>
                <a:lnTo>
                  <a:pt x="345" y="873"/>
                </a:lnTo>
                <a:lnTo>
                  <a:pt x="343" y="850"/>
                </a:lnTo>
                <a:lnTo>
                  <a:pt x="340" y="798"/>
                </a:lnTo>
                <a:lnTo>
                  <a:pt x="340" y="754"/>
                </a:lnTo>
                <a:lnTo>
                  <a:pt x="340" y="734"/>
                </a:lnTo>
                <a:lnTo>
                  <a:pt x="366" y="691"/>
                </a:lnTo>
                <a:lnTo>
                  <a:pt x="366" y="691"/>
                </a:lnTo>
                <a:lnTo>
                  <a:pt x="375" y="685"/>
                </a:lnTo>
                <a:lnTo>
                  <a:pt x="383" y="676"/>
                </a:lnTo>
                <a:lnTo>
                  <a:pt x="392" y="665"/>
                </a:lnTo>
                <a:lnTo>
                  <a:pt x="392" y="665"/>
                </a:lnTo>
                <a:lnTo>
                  <a:pt x="398" y="653"/>
                </a:lnTo>
                <a:lnTo>
                  <a:pt x="402" y="643"/>
                </a:lnTo>
                <a:lnTo>
                  <a:pt x="405" y="636"/>
                </a:lnTo>
                <a:lnTo>
                  <a:pt x="405" y="630"/>
                </a:lnTo>
                <a:lnTo>
                  <a:pt x="405" y="630"/>
                </a:lnTo>
                <a:lnTo>
                  <a:pt x="406" y="599"/>
                </a:lnTo>
                <a:lnTo>
                  <a:pt x="406" y="578"/>
                </a:lnTo>
                <a:lnTo>
                  <a:pt x="405" y="561"/>
                </a:lnTo>
                <a:lnTo>
                  <a:pt x="405" y="561"/>
                </a:lnTo>
                <a:lnTo>
                  <a:pt x="400" y="536"/>
                </a:lnTo>
                <a:lnTo>
                  <a:pt x="389" y="501"/>
                </a:lnTo>
                <a:lnTo>
                  <a:pt x="374" y="452"/>
                </a:lnTo>
                <a:lnTo>
                  <a:pt x="374" y="452"/>
                </a:lnTo>
                <a:lnTo>
                  <a:pt x="377" y="431"/>
                </a:lnTo>
                <a:lnTo>
                  <a:pt x="382" y="378"/>
                </a:lnTo>
                <a:lnTo>
                  <a:pt x="385" y="320"/>
                </a:lnTo>
                <a:lnTo>
                  <a:pt x="385" y="296"/>
                </a:lnTo>
                <a:lnTo>
                  <a:pt x="383" y="279"/>
                </a:lnTo>
                <a:lnTo>
                  <a:pt x="383" y="279"/>
                </a:lnTo>
                <a:lnTo>
                  <a:pt x="377" y="254"/>
                </a:lnTo>
                <a:lnTo>
                  <a:pt x="372" y="239"/>
                </a:lnTo>
                <a:lnTo>
                  <a:pt x="366" y="227"/>
                </a:lnTo>
                <a:lnTo>
                  <a:pt x="366" y="227"/>
                </a:lnTo>
                <a:lnTo>
                  <a:pt x="368" y="225"/>
                </a:lnTo>
                <a:lnTo>
                  <a:pt x="371" y="224"/>
                </a:lnTo>
                <a:lnTo>
                  <a:pt x="374" y="219"/>
                </a:lnTo>
                <a:lnTo>
                  <a:pt x="375" y="216"/>
                </a:lnTo>
                <a:lnTo>
                  <a:pt x="374" y="213"/>
                </a:lnTo>
                <a:lnTo>
                  <a:pt x="374" y="213"/>
                </a:lnTo>
                <a:lnTo>
                  <a:pt x="374" y="202"/>
                </a:lnTo>
                <a:lnTo>
                  <a:pt x="372" y="187"/>
                </a:lnTo>
                <a:lnTo>
                  <a:pt x="371" y="170"/>
                </a:lnTo>
                <a:lnTo>
                  <a:pt x="369" y="162"/>
                </a:lnTo>
                <a:lnTo>
                  <a:pt x="366" y="156"/>
                </a:lnTo>
                <a:lnTo>
                  <a:pt x="366" y="156"/>
                </a:lnTo>
                <a:lnTo>
                  <a:pt x="359" y="149"/>
                </a:lnTo>
                <a:lnTo>
                  <a:pt x="354" y="144"/>
                </a:lnTo>
                <a:lnTo>
                  <a:pt x="348" y="144"/>
                </a:lnTo>
                <a:lnTo>
                  <a:pt x="340" y="144"/>
                </a:lnTo>
                <a:lnTo>
                  <a:pt x="340" y="144"/>
                </a:lnTo>
                <a:lnTo>
                  <a:pt x="331" y="141"/>
                </a:lnTo>
                <a:lnTo>
                  <a:pt x="323" y="138"/>
                </a:lnTo>
                <a:lnTo>
                  <a:pt x="313" y="135"/>
                </a:lnTo>
                <a:lnTo>
                  <a:pt x="300" y="130"/>
                </a:lnTo>
                <a:lnTo>
                  <a:pt x="300" y="130"/>
                </a:lnTo>
                <a:lnTo>
                  <a:pt x="288" y="127"/>
                </a:lnTo>
                <a:lnTo>
                  <a:pt x="277" y="126"/>
                </a:lnTo>
                <a:lnTo>
                  <a:pt x="270" y="126"/>
                </a:lnTo>
                <a:lnTo>
                  <a:pt x="257" y="95"/>
                </a:lnTo>
                <a:lnTo>
                  <a:pt x="261" y="100"/>
                </a:lnTo>
                <a:lnTo>
                  <a:pt x="265" y="95"/>
                </a:lnTo>
                <a:lnTo>
                  <a:pt x="274" y="92"/>
                </a:lnTo>
                <a:lnTo>
                  <a:pt x="265" y="87"/>
                </a:lnTo>
                <a:lnTo>
                  <a:pt x="265" y="87"/>
                </a:lnTo>
                <a:lnTo>
                  <a:pt x="264" y="78"/>
                </a:lnTo>
                <a:lnTo>
                  <a:pt x="261" y="66"/>
                </a:lnTo>
                <a:lnTo>
                  <a:pt x="261" y="66"/>
                </a:lnTo>
                <a:lnTo>
                  <a:pt x="248" y="43"/>
                </a:lnTo>
                <a:lnTo>
                  <a:pt x="242" y="29"/>
                </a:lnTo>
                <a:lnTo>
                  <a:pt x="239" y="22"/>
                </a:lnTo>
                <a:lnTo>
                  <a:pt x="239" y="22"/>
                </a:lnTo>
                <a:lnTo>
                  <a:pt x="239" y="20"/>
                </a:lnTo>
                <a:lnTo>
                  <a:pt x="236" y="17"/>
                </a:lnTo>
                <a:lnTo>
                  <a:pt x="227" y="9"/>
                </a:lnTo>
                <a:lnTo>
                  <a:pt x="213" y="0"/>
                </a:lnTo>
                <a:lnTo>
                  <a:pt x="213" y="0"/>
                </a:lnTo>
                <a:lnTo>
                  <a:pt x="192" y="5"/>
                </a:lnTo>
                <a:lnTo>
                  <a:pt x="192" y="5"/>
                </a:lnTo>
                <a:lnTo>
                  <a:pt x="176" y="6"/>
                </a:lnTo>
                <a:lnTo>
                  <a:pt x="162" y="9"/>
                </a:lnTo>
                <a:lnTo>
                  <a:pt x="149" y="14"/>
                </a:lnTo>
                <a:lnTo>
                  <a:pt x="149" y="14"/>
                </a:lnTo>
                <a:lnTo>
                  <a:pt x="135" y="20"/>
                </a:lnTo>
                <a:lnTo>
                  <a:pt x="124" y="29"/>
                </a:lnTo>
                <a:lnTo>
                  <a:pt x="113" y="40"/>
                </a:lnTo>
                <a:lnTo>
                  <a:pt x="113" y="40"/>
                </a:lnTo>
                <a:lnTo>
                  <a:pt x="107" y="52"/>
                </a:lnTo>
                <a:lnTo>
                  <a:pt x="97" y="69"/>
                </a:lnTo>
                <a:lnTo>
                  <a:pt x="97" y="69"/>
                </a:lnTo>
                <a:close/>
                <a:moveTo>
                  <a:pt x="239" y="774"/>
                </a:moveTo>
                <a:lnTo>
                  <a:pt x="244" y="752"/>
                </a:lnTo>
                <a:lnTo>
                  <a:pt x="244" y="752"/>
                </a:lnTo>
                <a:lnTo>
                  <a:pt x="245" y="775"/>
                </a:lnTo>
                <a:lnTo>
                  <a:pt x="245" y="794"/>
                </a:lnTo>
                <a:lnTo>
                  <a:pt x="245" y="803"/>
                </a:lnTo>
                <a:lnTo>
                  <a:pt x="244" y="809"/>
                </a:lnTo>
                <a:lnTo>
                  <a:pt x="244" y="809"/>
                </a:lnTo>
                <a:lnTo>
                  <a:pt x="242" y="818"/>
                </a:lnTo>
                <a:lnTo>
                  <a:pt x="241" y="826"/>
                </a:lnTo>
                <a:lnTo>
                  <a:pt x="239" y="843"/>
                </a:lnTo>
                <a:lnTo>
                  <a:pt x="239" y="843"/>
                </a:lnTo>
                <a:lnTo>
                  <a:pt x="239" y="849"/>
                </a:lnTo>
                <a:lnTo>
                  <a:pt x="242" y="858"/>
                </a:lnTo>
                <a:lnTo>
                  <a:pt x="247" y="878"/>
                </a:lnTo>
                <a:lnTo>
                  <a:pt x="253" y="896"/>
                </a:lnTo>
                <a:lnTo>
                  <a:pt x="257" y="908"/>
                </a:lnTo>
                <a:lnTo>
                  <a:pt x="257" y="908"/>
                </a:lnTo>
                <a:lnTo>
                  <a:pt x="256" y="907"/>
                </a:lnTo>
                <a:lnTo>
                  <a:pt x="251" y="898"/>
                </a:lnTo>
                <a:lnTo>
                  <a:pt x="238" y="866"/>
                </a:lnTo>
                <a:lnTo>
                  <a:pt x="218" y="817"/>
                </a:lnTo>
                <a:lnTo>
                  <a:pt x="239" y="774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" name="Freeform 27">
            <a:extLst>
              <a:ext uri="{FF2B5EF4-FFF2-40B4-BE49-F238E27FC236}">
                <a16:creationId xmlns:a16="http://schemas.microsoft.com/office/drawing/2014/main" id="{8BFC6324-FCB5-4F40-AAD8-A3C8148C0272}"/>
              </a:ext>
            </a:extLst>
          </p:cNvPr>
          <p:cNvSpPr>
            <a:spLocks/>
          </p:cNvSpPr>
          <p:nvPr/>
        </p:nvSpPr>
        <p:spPr bwMode="auto">
          <a:xfrm>
            <a:off x="7246191" y="4776686"/>
            <a:ext cx="889857" cy="1882767"/>
          </a:xfrm>
          <a:custGeom>
            <a:avLst/>
            <a:gdLst>
              <a:gd name="T0" fmla="*/ 142 w 449"/>
              <a:gd name="T1" fmla="*/ 38 h 950"/>
              <a:gd name="T2" fmla="*/ 139 w 449"/>
              <a:gd name="T3" fmla="*/ 85 h 950"/>
              <a:gd name="T4" fmla="*/ 175 w 449"/>
              <a:gd name="T5" fmla="*/ 157 h 950"/>
              <a:gd name="T6" fmla="*/ 155 w 449"/>
              <a:gd name="T7" fmla="*/ 184 h 950"/>
              <a:gd name="T8" fmla="*/ 148 w 449"/>
              <a:gd name="T9" fmla="*/ 182 h 950"/>
              <a:gd name="T10" fmla="*/ 142 w 449"/>
              <a:gd name="T11" fmla="*/ 192 h 950"/>
              <a:gd name="T12" fmla="*/ 146 w 449"/>
              <a:gd name="T13" fmla="*/ 213 h 950"/>
              <a:gd name="T14" fmla="*/ 134 w 449"/>
              <a:gd name="T15" fmla="*/ 261 h 950"/>
              <a:gd name="T16" fmla="*/ 121 w 449"/>
              <a:gd name="T17" fmla="*/ 259 h 950"/>
              <a:gd name="T18" fmla="*/ 97 w 449"/>
              <a:gd name="T19" fmla="*/ 236 h 950"/>
              <a:gd name="T20" fmla="*/ 82 w 449"/>
              <a:gd name="T21" fmla="*/ 214 h 950"/>
              <a:gd name="T22" fmla="*/ 60 w 449"/>
              <a:gd name="T23" fmla="*/ 209 h 950"/>
              <a:gd name="T24" fmla="*/ 56 w 449"/>
              <a:gd name="T25" fmla="*/ 214 h 950"/>
              <a:gd name="T26" fmla="*/ 53 w 449"/>
              <a:gd name="T27" fmla="*/ 219 h 950"/>
              <a:gd name="T28" fmla="*/ 0 w 449"/>
              <a:gd name="T29" fmla="*/ 184 h 950"/>
              <a:gd name="T30" fmla="*/ 22 w 449"/>
              <a:gd name="T31" fmla="*/ 225 h 950"/>
              <a:gd name="T32" fmla="*/ 35 w 449"/>
              <a:gd name="T33" fmla="*/ 238 h 950"/>
              <a:gd name="T34" fmla="*/ 63 w 449"/>
              <a:gd name="T35" fmla="*/ 248 h 950"/>
              <a:gd name="T36" fmla="*/ 88 w 449"/>
              <a:gd name="T37" fmla="*/ 308 h 950"/>
              <a:gd name="T38" fmla="*/ 117 w 449"/>
              <a:gd name="T39" fmla="*/ 320 h 950"/>
              <a:gd name="T40" fmla="*/ 144 w 449"/>
              <a:gd name="T41" fmla="*/ 335 h 950"/>
              <a:gd name="T42" fmla="*/ 136 w 449"/>
              <a:gd name="T43" fmla="*/ 412 h 950"/>
              <a:gd name="T44" fmla="*/ 126 w 449"/>
              <a:gd name="T45" fmla="*/ 505 h 950"/>
              <a:gd name="T46" fmla="*/ 107 w 449"/>
              <a:gd name="T47" fmla="*/ 639 h 950"/>
              <a:gd name="T48" fmla="*/ 132 w 449"/>
              <a:gd name="T49" fmla="*/ 678 h 950"/>
              <a:gd name="T50" fmla="*/ 139 w 449"/>
              <a:gd name="T51" fmla="*/ 758 h 950"/>
              <a:gd name="T52" fmla="*/ 167 w 449"/>
              <a:gd name="T53" fmla="*/ 863 h 950"/>
              <a:gd name="T54" fmla="*/ 141 w 449"/>
              <a:gd name="T55" fmla="*/ 906 h 950"/>
              <a:gd name="T56" fmla="*/ 92 w 449"/>
              <a:gd name="T57" fmla="*/ 932 h 950"/>
              <a:gd name="T58" fmla="*/ 77 w 449"/>
              <a:gd name="T59" fmla="*/ 946 h 950"/>
              <a:gd name="T60" fmla="*/ 150 w 449"/>
              <a:gd name="T61" fmla="*/ 945 h 950"/>
              <a:gd name="T62" fmla="*/ 212 w 449"/>
              <a:gd name="T63" fmla="*/ 947 h 950"/>
              <a:gd name="T64" fmla="*/ 229 w 449"/>
              <a:gd name="T65" fmla="*/ 935 h 950"/>
              <a:gd name="T66" fmla="*/ 228 w 449"/>
              <a:gd name="T67" fmla="*/ 900 h 950"/>
              <a:gd name="T68" fmla="*/ 214 w 449"/>
              <a:gd name="T69" fmla="*/ 865 h 950"/>
              <a:gd name="T70" fmla="*/ 220 w 449"/>
              <a:gd name="T71" fmla="*/ 778 h 950"/>
              <a:gd name="T72" fmla="*/ 328 w 449"/>
              <a:gd name="T73" fmla="*/ 798 h 950"/>
              <a:gd name="T74" fmla="*/ 375 w 449"/>
              <a:gd name="T75" fmla="*/ 863 h 950"/>
              <a:gd name="T76" fmla="*/ 378 w 449"/>
              <a:gd name="T77" fmla="*/ 915 h 950"/>
              <a:gd name="T78" fmla="*/ 394 w 449"/>
              <a:gd name="T79" fmla="*/ 906 h 950"/>
              <a:gd name="T80" fmla="*/ 420 w 449"/>
              <a:gd name="T81" fmla="*/ 858 h 950"/>
              <a:gd name="T82" fmla="*/ 427 w 449"/>
              <a:gd name="T83" fmla="*/ 834 h 950"/>
              <a:gd name="T84" fmla="*/ 447 w 449"/>
              <a:gd name="T85" fmla="*/ 807 h 950"/>
              <a:gd name="T86" fmla="*/ 440 w 449"/>
              <a:gd name="T87" fmla="*/ 792 h 950"/>
              <a:gd name="T88" fmla="*/ 388 w 449"/>
              <a:gd name="T89" fmla="*/ 778 h 950"/>
              <a:gd name="T90" fmla="*/ 340 w 449"/>
              <a:gd name="T91" fmla="*/ 752 h 950"/>
              <a:gd name="T92" fmla="*/ 285 w 449"/>
              <a:gd name="T93" fmla="*/ 700 h 950"/>
              <a:gd name="T94" fmla="*/ 264 w 449"/>
              <a:gd name="T95" fmla="*/ 647 h 950"/>
              <a:gd name="T96" fmla="*/ 322 w 449"/>
              <a:gd name="T97" fmla="*/ 640 h 950"/>
              <a:gd name="T98" fmla="*/ 365 w 449"/>
              <a:gd name="T99" fmla="*/ 622 h 950"/>
              <a:gd name="T100" fmla="*/ 338 w 449"/>
              <a:gd name="T101" fmla="*/ 518 h 950"/>
              <a:gd name="T102" fmla="*/ 337 w 449"/>
              <a:gd name="T103" fmla="*/ 481 h 950"/>
              <a:gd name="T104" fmla="*/ 322 w 449"/>
              <a:gd name="T105" fmla="*/ 444 h 950"/>
              <a:gd name="T106" fmla="*/ 314 w 449"/>
              <a:gd name="T107" fmla="*/ 344 h 950"/>
              <a:gd name="T108" fmla="*/ 316 w 449"/>
              <a:gd name="T109" fmla="*/ 253 h 950"/>
              <a:gd name="T110" fmla="*/ 305 w 449"/>
              <a:gd name="T111" fmla="*/ 179 h 950"/>
              <a:gd name="T112" fmla="*/ 317 w 449"/>
              <a:gd name="T113" fmla="*/ 148 h 950"/>
              <a:gd name="T114" fmla="*/ 296 w 449"/>
              <a:gd name="T115" fmla="*/ 114 h 950"/>
              <a:gd name="T116" fmla="*/ 276 w 449"/>
              <a:gd name="T117" fmla="*/ 66 h 950"/>
              <a:gd name="T118" fmla="*/ 234 w 449"/>
              <a:gd name="T119" fmla="*/ 13 h 950"/>
              <a:gd name="T120" fmla="*/ 193 w 449"/>
              <a:gd name="T121" fmla="*/ 0 h 950"/>
              <a:gd name="T122" fmla="*/ 152 w 449"/>
              <a:gd name="T123" fmla="*/ 26 h 9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449" h="950">
                <a:moveTo>
                  <a:pt x="152" y="26"/>
                </a:moveTo>
                <a:lnTo>
                  <a:pt x="152" y="26"/>
                </a:lnTo>
                <a:lnTo>
                  <a:pt x="151" y="27"/>
                </a:lnTo>
                <a:lnTo>
                  <a:pt x="146" y="30"/>
                </a:lnTo>
                <a:lnTo>
                  <a:pt x="144" y="33"/>
                </a:lnTo>
                <a:lnTo>
                  <a:pt x="142" y="38"/>
                </a:lnTo>
                <a:lnTo>
                  <a:pt x="140" y="44"/>
                </a:lnTo>
                <a:lnTo>
                  <a:pt x="139" y="53"/>
                </a:lnTo>
                <a:lnTo>
                  <a:pt x="139" y="53"/>
                </a:lnTo>
                <a:lnTo>
                  <a:pt x="136" y="68"/>
                </a:lnTo>
                <a:lnTo>
                  <a:pt x="136" y="78"/>
                </a:lnTo>
                <a:lnTo>
                  <a:pt x="139" y="85"/>
                </a:lnTo>
                <a:lnTo>
                  <a:pt x="144" y="95"/>
                </a:lnTo>
                <a:lnTo>
                  <a:pt x="144" y="95"/>
                </a:lnTo>
                <a:lnTo>
                  <a:pt x="153" y="109"/>
                </a:lnTo>
                <a:lnTo>
                  <a:pt x="169" y="127"/>
                </a:lnTo>
                <a:lnTo>
                  <a:pt x="188" y="150"/>
                </a:lnTo>
                <a:lnTo>
                  <a:pt x="175" y="157"/>
                </a:lnTo>
                <a:lnTo>
                  <a:pt x="188" y="174"/>
                </a:lnTo>
                <a:lnTo>
                  <a:pt x="174" y="189"/>
                </a:lnTo>
                <a:lnTo>
                  <a:pt x="158" y="189"/>
                </a:lnTo>
                <a:lnTo>
                  <a:pt x="152" y="189"/>
                </a:lnTo>
                <a:lnTo>
                  <a:pt x="152" y="189"/>
                </a:lnTo>
                <a:lnTo>
                  <a:pt x="155" y="184"/>
                </a:lnTo>
                <a:lnTo>
                  <a:pt x="156" y="180"/>
                </a:lnTo>
                <a:lnTo>
                  <a:pt x="156" y="179"/>
                </a:lnTo>
                <a:lnTo>
                  <a:pt x="156" y="179"/>
                </a:lnTo>
                <a:lnTo>
                  <a:pt x="156" y="179"/>
                </a:lnTo>
                <a:lnTo>
                  <a:pt x="152" y="179"/>
                </a:lnTo>
                <a:lnTo>
                  <a:pt x="148" y="182"/>
                </a:lnTo>
                <a:lnTo>
                  <a:pt x="145" y="184"/>
                </a:lnTo>
                <a:lnTo>
                  <a:pt x="142" y="188"/>
                </a:lnTo>
                <a:lnTo>
                  <a:pt x="142" y="188"/>
                </a:lnTo>
                <a:lnTo>
                  <a:pt x="141" y="191"/>
                </a:lnTo>
                <a:lnTo>
                  <a:pt x="142" y="192"/>
                </a:lnTo>
                <a:lnTo>
                  <a:pt x="142" y="192"/>
                </a:lnTo>
                <a:lnTo>
                  <a:pt x="141" y="200"/>
                </a:lnTo>
                <a:lnTo>
                  <a:pt x="140" y="207"/>
                </a:lnTo>
                <a:lnTo>
                  <a:pt x="141" y="209"/>
                </a:lnTo>
                <a:lnTo>
                  <a:pt x="142" y="211"/>
                </a:lnTo>
                <a:lnTo>
                  <a:pt x="142" y="211"/>
                </a:lnTo>
                <a:lnTo>
                  <a:pt x="146" y="213"/>
                </a:lnTo>
                <a:lnTo>
                  <a:pt x="148" y="214"/>
                </a:lnTo>
                <a:lnTo>
                  <a:pt x="148" y="214"/>
                </a:lnTo>
                <a:lnTo>
                  <a:pt x="142" y="230"/>
                </a:lnTo>
                <a:lnTo>
                  <a:pt x="135" y="249"/>
                </a:lnTo>
                <a:lnTo>
                  <a:pt x="135" y="249"/>
                </a:lnTo>
                <a:lnTo>
                  <a:pt x="134" y="261"/>
                </a:lnTo>
                <a:lnTo>
                  <a:pt x="134" y="271"/>
                </a:lnTo>
                <a:lnTo>
                  <a:pt x="134" y="271"/>
                </a:lnTo>
                <a:lnTo>
                  <a:pt x="128" y="266"/>
                </a:lnTo>
                <a:lnTo>
                  <a:pt x="123" y="262"/>
                </a:lnTo>
                <a:lnTo>
                  <a:pt x="121" y="259"/>
                </a:lnTo>
                <a:lnTo>
                  <a:pt x="121" y="259"/>
                </a:lnTo>
                <a:lnTo>
                  <a:pt x="115" y="250"/>
                </a:lnTo>
                <a:lnTo>
                  <a:pt x="112" y="246"/>
                </a:lnTo>
                <a:lnTo>
                  <a:pt x="105" y="249"/>
                </a:lnTo>
                <a:lnTo>
                  <a:pt x="105" y="249"/>
                </a:lnTo>
                <a:lnTo>
                  <a:pt x="97" y="236"/>
                </a:lnTo>
                <a:lnTo>
                  <a:pt x="97" y="236"/>
                </a:lnTo>
                <a:lnTo>
                  <a:pt x="91" y="223"/>
                </a:lnTo>
                <a:lnTo>
                  <a:pt x="88" y="218"/>
                </a:lnTo>
                <a:lnTo>
                  <a:pt x="87" y="215"/>
                </a:lnTo>
                <a:lnTo>
                  <a:pt x="86" y="215"/>
                </a:lnTo>
                <a:lnTo>
                  <a:pt x="86" y="215"/>
                </a:lnTo>
                <a:lnTo>
                  <a:pt x="82" y="214"/>
                </a:lnTo>
                <a:lnTo>
                  <a:pt x="79" y="212"/>
                </a:lnTo>
                <a:lnTo>
                  <a:pt x="74" y="208"/>
                </a:lnTo>
                <a:lnTo>
                  <a:pt x="70" y="207"/>
                </a:lnTo>
                <a:lnTo>
                  <a:pt x="70" y="207"/>
                </a:lnTo>
                <a:lnTo>
                  <a:pt x="63" y="208"/>
                </a:lnTo>
                <a:lnTo>
                  <a:pt x="60" y="209"/>
                </a:lnTo>
                <a:lnTo>
                  <a:pt x="60" y="209"/>
                </a:lnTo>
                <a:lnTo>
                  <a:pt x="58" y="209"/>
                </a:lnTo>
                <a:lnTo>
                  <a:pt x="56" y="211"/>
                </a:lnTo>
                <a:lnTo>
                  <a:pt x="56" y="212"/>
                </a:lnTo>
                <a:lnTo>
                  <a:pt x="56" y="212"/>
                </a:lnTo>
                <a:lnTo>
                  <a:pt x="56" y="214"/>
                </a:lnTo>
                <a:lnTo>
                  <a:pt x="58" y="217"/>
                </a:lnTo>
                <a:lnTo>
                  <a:pt x="60" y="220"/>
                </a:lnTo>
                <a:lnTo>
                  <a:pt x="60" y="220"/>
                </a:lnTo>
                <a:lnTo>
                  <a:pt x="58" y="221"/>
                </a:lnTo>
                <a:lnTo>
                  <a:pt x="56" y="220"/>
                </a:lnTo>
                <a:lnTo>
                  <a:pt x="53" y="219"/>
                </a:lnTo>
                <a:lnTo>
                  <a:pt x="53" y="219"/>
                </a:lnTo>
                <a:lnTo>
                  <a:pt x="50" y="217"/>
                </a:lnTo>
                <a:lnTo>
                  <a:pt x="44" y="214"/>
                </a:lnTo>
                <a:lnTo>
                  <a:pt x="36" y="212"/>
                </a:lnTo>
                <a:lnTo>
                  <a:pt x="12" y="183"/>
                </a:lnTo>
                <a:lnTo>
                  <a:pt x="0" y="184"/>
                </a:lnTo>
                <a:lnTo>
                  <a:pt x="0" y="188"/>
                </a:lnTo>
                <a:lnTo>
                  <a:pt x="18" y="214"/>
                </a:lnTo>
                <a:lnTo>
                  <a:pt x="18" y="214"/>
                </a:lnTo>
                <a:lnTo>
                  <a:pt x="21" y="223"/>
                </a:lnTo>
                <a:lnTo>
                  <a:pt x="21" y="223"/>
                </a:lnTo>
                <a:lnTo>
                  <a:pt x="22" y="225"/>
                </a:lnTo>
                <a:lnTo>
                  <a:pt x="26" y="227"/>
                </a:lnTo>
                <a:lnTo>
                  <a:pt x="30" y="230"/>
                </a:lnTo>
                <a:lnTo>
                  <a:pt x="30" y="230"/>
                </a:lnTo>
                <a:lnTo>
                  <a:pt x="30" y="233"/>
                </a:lnTo>
                <a:lnTo>
                  <a:pt x="32" y="236"/>
                </a:lnTo>
                <a:lnTo>
                  <a:pt x="35" y="238"/>
                </a:lnTo>
                <a:lnTo>
                  <a:pt x="35" y="238"/>
                </a:lnTo>
                <a:lnTo>
                  <a:pt x="41" y="242"/>
                </a:lnTo>
                <a:lnTo>
                  <a:pt x="47" y="243"/>
                </a:lnTo>
                <a:lnTo>
                  <a:pt x="56" y="246"/>
                </a:lnTo>
                <a:lnTo>
                  <a:pt x="56" y="246"/>
                </a:lnTo>
                <a:lnTo>
                  <a:pt x="63" y="248"/>
                </a:lnTo>
                <a:lnTo>
                  <a:pt x="69" y="250"/>
                </a:lnTo>
                <a:lnTo>
                  <a:pt x="74" y="254"/>
                </a:lnTo>
                <a:lnTo>
                  <a:pt x="74" y="254"/>
                </a:lnTo>
                <a:lnTo>
                  <a:pt x="83" y="260"/>
                </a:lnTo>
                <a:lnTo>
                  <a:pt x="91" y="264"/>
                </a:lnTo>
                <a:lnTo>
                  <a:pt x="88" y="308"/>
                </a:lnTo>
                <a:lnTo>
                  <a:pt x="88" y="308"/>
                </a:lnTo>
                <a:lnTo>
                  <a:pt x="98" y="312"/>
                </a:lnTo>
                <a:lnTo>
                  <a:pt x="110" y="318"/>
                </a:lnTo>
                <a:lnTo>
                  <a:pt x="110" y="318"/>
                </a:lnTo>
                <a:lnTo>
                  <a:pt x="114" y="320"/>
                </a:lnTo>
                <a:lnTo>
                  <a:pt x="117" y="320"/>
                </a:lnTo>
                <a:lnTo>
                  <a:pt x="121" y="321"/>
                </a:lnTo>
                <a:lnTo>
                  <a:pt x="126" y="325"/>
                </a:lnTo>
                <a:lnTo>
                  <a:pt x="126" y="325"/>
                </a:lnTo>
                <a:lnTo>
                  <a:pt x="130" y="329"/>
                </a:lnTo>
                <a:lnTo>
                  <a:pt x="136" y="332"/>
                </a:lnTo>
                <a:lnTo>
                  <a:pt x="144" y="335"/>
                </a:lnTo>
                <a:lnTo>
                  <a:pt x="144" y="335"/>
                </a:lnTo>
                <a:lnTo>
                  <a:pt x="144" y="346"/>
                </a:lnTo>
                <a:lnTo>
                  <a:pt x="144" y="368"/>
                </a:lnTo>
                <a:lnTo>
                  <a:pt x="141" y="394"/>
                </a:lnTo>
                <a:lnTo>
                  <a:pt x="140" y="405"/>
                </a:lnTo>
                <a:lnTo>
                  <a:pt x="136" y="412"/>
                </a:lnTo>
                <a:lnTo>
                  <a:pt x="136" y="412"/>
                </a:lnTo>
                <a:lnTo>
                  <a:pt x="134" y="419"/>
                </a:lnTo>
                <a:lnTo>
                  <a:pt x="132" y="430"/>
                </a:lnTo>
                <a:lnTo>
                  <a:pt x="128" y="461"/>
                </a:lnTo>
                <a:lnTo>
                  <a:pt x="127" y="493"/>
                </a:lnTo>
                <a:lnTo>
                  <a:pt x="126" y="505"/>
                </a:lnTo>
                <a:lnTo>
                  <a:pt x="123" y="514"/>
                </a:lnTo>
                <a:lnTo>
                  <a:pt x="123" y="514"/>
                </a:lnTo>
                <a:lnTo>
                  <a:pt x="120" y="541"/>
                </a:lnTo>
                <a:lnTo>
                  <a:pt x="115" y="579"/>
                </a:lnTo>
                <a:lnTo>
                  <a:pt x="107" y="639"/>
                </a:lnTo>
                <a:lnTo>
                  <a:pt x="107" y="639"/>
                </a:lnTo>
                <a:lnTo>
                  <a:pt x="106" y="646"/>
                </a:lnTo>
                <a:lnTo>
                  <a:pt x="107" y="651"/>
                </a:lnTo>
                <a:lnTo>
                  <a:pt x="110" y="654"/>
                </a:lnTo>
                <a:lnTo>
                  <a:pt x="128" y="654"/>
                </a:lnTo>
                <a:lnTo>
                  <a:pt x="128" y="654"/>
                </a:lnTo>
                <a:lnTo>
                  <a:pt x="132" y="678"/>
                </a:lnTo>
                <a:lnTo>
                  <a:pt x="134" y="699"/>
                </a:lnTo>
                <a:lnTo>
                  <a:pt x="135" y="716"/>
                </a:lnTo>
                <a:lnTo>
                  <a:pt x="135" y="716"/>
                </a:lnTo>
                <a:lnTo>
                  <a:pt x="136" y="737"/>
                </a:lnTo>
                <a:lnTo>
                  <a:pt x="139" y="758"/>
                </a:lnTo>
                <a:lnTo>
                  <a:pt x="139" y="758"/>
                </a:lnTo>
                <a:lnTo>
                  <a:pt x="140" y="766"/>
                </a:lnTo>
                <a:lnTo>
                  <a:pt x="142" y="777"/>
                </a:lnTo>
                <a:lnTo>
                  <a:pt x="150" y="805"/>
                </a:lnTo>
                <a:lnTo>
                  <a:pt x="165" y="858"/>
                </a:lnTo>
                <a:lnTo>
                  <a:pt x="165" y="858"/>
                </a:lnTo>
                <a:lnTo>
                  <a:pt x="167" y="863"/>
                </a:lnTo>
                <a:lnTo>
                  <a:pt x="167" y="866"/>
                </a:lnTo>
                <a:lnTo>
                  <a:pt x="164" y="876"/>
                </a:lnTo>
                <a:lnTo>
                  <a:pt x="159" y="885"/>
                </a:lnTo>
                <a:lnTo>
                  <a:pt x="155" y="893"/>
                </a:lnTo>
                <a:lnTo>
                  <a:pt x="147" y="900"/>
                </a:lnTo>
                <a:lnTo>
                  <a:pt x="141" y="906"/>
                </a:lnTo>
                <a:lnTo>
                  <a:pt x="135" y="911"/>
                </a:lnTo>
                <a:lnTo>
                  <a:pt x="132" y="913"/>
                </a:lnTo>
                <a:lnTo>
                  <a:pt x="132" y="913"/>
                </a:lnTo>
                <a:lnTo>
                  <a:pt x="111" y="922"/>
                </a:lnTo>
                <a:lnTo>
                  <a:pt x="92" y="932"/>
                </a:lnTo>
                <a:lnTo>
                  <a:pt x="92" y="932"/>
                </a:lnTo>
                <a:lnTo>
                  <a:pt x="79" y="936"/>
                </a:lnTo>
                <a:lnTo>
                  <a:pt x="74" y="940"/>
                </a:lnTo>
                <a:lnTo>
                  <a:pt x="73" y="942"/>
                </a:lnTo>
                <a:lnTo>
                  <a:pt x="74" y="945"/>
                </a:lnTo>
                <a:lnTo>
                  <a:pt x="74" y="945"/>
                </a:lnTo>
                <a:lnTo>
                  <a:pt x="77" y="946"/>
                </a:lnTo>
                <a:lnTo>
                  <a:pt x="82" y="947"/>
                </a:lnTo>
                <a:lnTo>
                  <a:pt x="95" y="950"/>
                </a:lnTo>
                <a:lnTo>
                  <a:pt x="110" y="950"/>
                </a:lnTo>
                <a:lnTo>
                  <a:pt x="121" y="950"/>
                </a:lnTo>
                <a:lnTo>
                  <a:pt x="121" y="950"/>
                </a:lnTo>
                <a:lnTo>
                  <a:pt x="150" y="945"/>
                </a:lnTo>
                <a:lnTo>
                  <a:pt x="174" y="941"/>
                </a:lnTo>
                <a:lnTo>
                  <a:pt x="192" y="932"/>
                </a:lnTo>
                <a:lnTo>
                  <a:pt x="192" y="945"/>
                </a:lnTo>
                <a:lnTo>
                  <a:pt x="200" y="947"/>
                </a:lnTo>
                <a:lnTo>
                  <a:pt x="200" y="947"/>
                </a:lnTo>
                <a:lnTo>
                  <a:pt x="212" y="947"/>
                </a:lnTo>
                <a:lnTo>
                  <a:pt x="221" y="947"/>
                </a:lnTo>
                <a:lnTo>
                  <a:pt x="224" y="946"/>
                </a:lnTo>
                <a:lnTo>
                  <a:pt x="227" y="945"/>
                </a:lnTo>
                <a:lnTo>
                  <a:pt x="227" y="945"/>
                </a:lnTo>
                <a:lnTo>
                  <a:pt x="229" y="940"/>
                </a:lnTo>
                <a:lnTo>
                  <a:pt x="229" y="935"/>
                </a:lnTo>
                <a:lnTo>
                  <a:pt x="230" y="928"/>
                </a:lnTo>
                <a:lnTo>
                  <a:pt x="230" y="928"/>
                </a:lnTo>
                <a:lnTo>
                  <a:pt x="229" y="921"/>
                </a:lnTo>
                <a:lnTo>
                  <a:pt x="228" y="907"/>
                </a:lnTo>
                <a:lnTo>
                  <a:pt x="228" y="907"/>
                </a:lnTo>
                <a:lnTo>
                  <a:pt x="228" y="900"/>
                </a:lnTo>
                <a:lnTo>
                  <a:pt x="224" y="891"/>
                </a:lnTo>
                <a:lnTo>
                  <a:pt x="221" y="880"/>
                </a:lnTo>
                <a:lnTo>
                  <a:pt x="221" y="880"/>
                </a:lnTo>
                <a:lnTo>
                  <a:pt x="217" y="874"/>
                </a:lnTo>
                <a:lnTo>
                  <a:pt x="215" y="869"/>
                </a:lnTo>
                <a:lnTo>
                  <a:pt x="214" y="865"/>
                </a:lnTo>
                <a:lnTo>
                  <a:pt x="214" y="865"/>
                </a:lnTo>
                <a:lnTo>
                  <a:pt x="217" y="845"/>
                </a:lnTo>
                <a:lnTo>
                  <a:pt x="220" y="827"/>
                </a:lnTo>
                <a:lnTo>
                  <a:pt x="221" y="804"/>
                </a:lnTo>
                <a:lnTo>
                  <a:pt x="221" y="804"/>
                </a:lnTo>
                <a:lnTo>
                  <a:pt x="220" y="778"/>
                </a:lnTo>
                <a:lnTo>
                  <a:pt x="217" y="758"/>
                </a:lnTo>
                <a:lnTo>
                  <a:pt x="215" y="739"/>
                </a:lnTo>
                <a:lnTo>
                  <a:pt x="215" y="739"/>
                </a:lnTo>
                <a:lnTo>
                  <a:pt x="270" y="765"/>
                </a:lnTo>
                <a:lnTo>
                  <a:pt x="311" y="787"/>
                </a:lnTo>
                <a:lnTo>
                  <a:pt x="328" y="798"/>
                </a:lnTo>
                <a:lnTo>
                  <a:pt x="339" y="805"/>
                </a:lnTo>
                <a:lnTo>
                  <a:pt x="339" y="805"/>
                </a:lnTo>
                <a:lnTo>
                  <a:pt x="351" y="818"/>
                </a:lnTo>
                <a:lnTo>
                  <a:pt x="361" y="831"/>
                </a:lnTo>
                <a:lnTo>
                  <a:pt x="369" y="846"/>
                </a:lnTo>
                <a:lnTo>
                  <a:pt x="375" y="863"/>
                </a:lnTo>
                <a:lnTo>
                  <a:pt x="375" y="863"/>
                </a:lnTo>
                <a:lnTo>
                  <a:pt x="378" y="872"/>
                </a:lnTo>
                <a:lnTo>
                  <a:pt x="379" y="882"/>
                </a:lnTo>
                <a:lnTo>
                  <a:pt x="378" y="898"/>
                </a:lnTo>
                <a:lnTo>
                  <a:pt x="376" y="911"/>
                </a:lnTo>
                <a:lnTo>
                  <a:pt x="378" y="915"/>
                </a:lnTo>
                <a:lnTo>
                  <a:pt x="379" y="918"/>
                </a:lnTo>
                <a:lnTo>
                  <a:pt x="379" y="918"/>
                </a:lnTo>
                <a:lnTo>
                  <a:pt x="381" y="918"/>
                </a:lnTo>
                <a:lnTo>
                  <a:pt x="384" y="918"/>
                </a:lnTo>
                <a:lnTo>
                  <a:pt x="388" y="913"/>
                </a:lnTo>
                <a:lnTo>
                  <a:pt x="394" y="906"/>
                </a:lnTo>
                <a:lnTo>
                  <a:pt x="400" y="899"/>
                </a:lnTo>
                <a:lnTo>
                  <a:pt x="400" y="899"/>
                </a:lnTo>
                <a:lnTo>
                  <a:pt x="404" y="897"/>
                </a:lnTo>
                <a:lnTo>
                  <a:pt x="406" y="891"/>
                </a:lnTo>
                <a:lnTo>
                  <a:pt x="413" y="877"/>
                </a:lnTo>
                <a:lnTo>
                  <a:pt x="420" y="858"/>
                </a:lnTo>
                <a:lnTo>
                  <a:pt x="420" y="858"/>
                </a:lnTo>
                <a:lnTo>
                  <a:pt x="422" y="845"/>
                </a:lnTo>
                <a:lnTo>
                  <a:pt x="422" y="833"/>
                </a:lnTo>
                <a:lnTo>
                  <a:pt x="422" y="833"/>
                </a:lnTo>
                <a:lnTo>
                  <a:pt x="425" y="834"/>
                </a:lnTo>
                <a:lnTo>
                  <a:pt x="427" y="834"/>
                </a:lnTo>
                <a:lnTo>
                  <a:pt x="432" y="833"/>
                </a:lnTo>
                <a:lnTo>
                  <a:pt x="432" y="833"/>
                </a:lnTo>
                <a:lnTo>
                  <a:pt x="434" y="831"/>
                </a:lnTo>
                <a:lnTo>
                  <a:pt x="438" y="828"/>
                </a:lnTo>
                <a:lnTo>
                  <a:pt x="443" y="818"/>
                </a:lnTo>
                <a:lnTo>
                  <a:pt x="447" y="807"/>
                </a:lnTo>
                <a:lnTo>
                  <a:pt x="449" y="800"/>
                </a:lnTo>
                <a:lnTo>
                  <a:pt x="449" y="800"/>
                </a:lnTo>
                <a:lnTo>
                  <a:pt x="449" y="797"/>
                </a:lnTo>
                <a:lnTo>
                  <a:pt x="447" y="795"/>
                </a:lnTo>
                <a:lnTo>
                  <a:pt x="440" y="792"/>
                </a:lnTo>
                <a:lnTo>
                  <a:pt x="440" y="792"/>
                </a:lnTo>
                <a:lnTo>
                  <a:pt x="433" y="787"/>
                </a:lnTo>
                <a:lnTo>
                  <a:pt x="422" y="782"/>
                </a:lnTo>
                <a:lnTo>
                  <a:pt x="422" y="782"/>
                </a:lnTo>
                <a:lnTo>
                  <a:pt x="413" y="780"/>
                </a:lnTo>
                <a:lnTo>
                  <a:pt x="404" y="778"/>
                </a:lnTo>
                <a:lnTo>
                  <a:pt x="388" y="778"/>
                </a:lnTo>
                <a:lnTo>
                  <a:pt x="388" y="778"/>
                </a:lnTo>
                <a:lnTo>
                  <a:pt x="385" y="777"/>
                </a:lnTo>
                <a:lnTo>
                  <a:pt x="379" y="775"/>
                </a:lnTo>
                <a:lnTo>
                  <a:pt x="364" y="768"/>
                </a:lnTo>
                <a:lnTo>
                  <a:pt x="340" y="752"/>
                </a:lnTo>
                <a:lnTo>
                  <a:pt x="340" y="752"/>
                </a:lnTo>
                <a:lnTo>
                  <a:pt x="331" y="742"/>
                </a:lnTo>
                <a:lnTo>
                  <a:pt x="317" y="728"/>
                </a:lnTo>
                <a:lnTo>
                  <a:pt x="302" y="711"/>
                </a:lnTo>
                <a:lnTo>
                  <a:pt x="293" y="705"/>
                </a:lnTo>
                <a:lnTo>
                  <a:pt x="285" y="700"/>
                </a:lnTo>
                <a:lnTo>
                  <a:pt x="285" y="700"/>
                </a:lnTo>
                <a:lnTo>
                  <a:pt x="269" y="694"/>
                </a:lnTo>
                <a:lnTo>
                  <a:pt x="253" y="688"/>
                </a:lnTo>
                <a:lnTo>
                  <a:pt x="236" y="682"/>
                </a:lnTo>
                <a:lnTo>
                  <a:pt x="236" y="654"/>
                </a:lnTo>
                <a:lnTo>
                  <a:pt x="236" y="654"/>
                </a:lnTo>
                <a:lnTo>
                  <a:pt x="264" y="647"/>
                </a:lnTo>
                <a:lnTo>
                  <a:pt x="286" y="641"/>
                </a:lnTo>
                <a:lnTo>
                  <a:pt x="302" y="639"/>
                </a:lnTo>
                <a:lnTo>
                  <a:pt x="302" y="639"/>
                </a:lnTo>
                <a:lnTo>
                  <a:pt x="310" y="640"/>
                </a:lnTo>
                <a:lnTo>
                  <a:pt x="315" y="640"/>
                </a:lnTo>
                <a:lnTo>
                  <a:pt x="322" y="640"/>
                </a:lnTo>
                <a:lnTo>
                  <a:pt x="335" y="636"/>
                </a:lnTo>
                <a:lnTo>
                  <a:pt x="335" y="636"/>
                </a:lnTo>
                <a:lnTo>
                  <a:pt x="351" y="630"/>
                </a:lnTo>
                <a:lnTo>
                  <a:pt x="359" y="627"/>
                </a:lnTo>
                <a:lnTo>
                  <a:pt x="365" y="622"/>
                </a:lnTo>
                <a:lnTo>
                  <a:pt x="365" y="622"/>
                </a:lnTo>
                <a:lnTo>
                  <a:pt x="355" y="586"/>
                </a:lnTo>
                <a:lnTo>
                  <a:pt x="346" y="557"/>
                </a:lnTo>
                <a:lnTo>
                  <a:pt x="341" y="534"/>
                </a:lnTo>
                <a:lnTo>
                  <a:pt x="341" y="534"/>
                </a:lnTo>
                <a:lnTo>
                  <a:pt x="340" y="526"/>
                </a:lnTo>
                <a:lnTo>
                  <a:pt x="338" y="518"/>
                </a:lnTo>
                <a:lnTo>
                  <a:pt x="331" y="501"/>
                </a:lnTo>
                <a:lnTo>
                  <a:pt x="321" y="483"/>
                </a:lnTo>
                <a:lnTo>
                  <a:pt x="321" y="483"/>
                </a:lnTo>
                <a:lnTo>
                  <a:pt x="328" y="482"/>
                </a:lnTo>
                <a:lnTo>
                  <a:pt x="334" y="481"/>
                </a:lnTo>
                <a:lnTo>
                  <a:pt x="337" y="481"/>
                </a:lnTo>
                <a:lnTo>
                  <a:pt x="337" y="479"/>
                </a:lnTo>
                <a:lnTo>
                  <a:pt x="337" y="479"/>
                </a:lnTo>
                <a:lnTo>
                  <a:pt x="334" y="475"/>
                </a:lnTo>
                <a:lnTo>
                  <a:pt x="329" y="464"/>
                </a:lnTo>
                <a:lnTo>
                  <a:pt x="323" y="452"/>
                </a:lnTo>
                <a:lnTo>
                  <a:pt x="322" y="444"/>
                </a:lnTo>
                <a:lnTo>
                  <a:pt x="321" y="438"/>
                </a:lnTo>
                <a:lnTo>
                  <a:pt x="321" y="438"/>
                </a:lnTo>
                <a:lnTo>
                  <a:pt x="317" y="395"/>
                </a:lnTo>
                <a:lnTo>
                  <a:pt x="314" y="359"/>
                </a:lnTo>
                <a:lnTo>
                  <a:pt x="314" y="359"/>
                </a:lnTo>
                <a:lnTo>
                  <a:pt x="314" y="344"/>
                </a:lnTo>
                <a:lnTo>
                  <a:pt x="316" y="320"/>
                </a:lnTo>
                <a:lnTo>
                  <a:pt x="317" y="294"/>
                </a:lnTo>
                <a:lnTo>
                  <a:pt x="318" y="272"/>
                </a:lnTo>
                <a:lnTo>
                  <a:pt x="318" y="272"/>
                </a:lnTo>
                <a:lnTo>
                  <a:pt x="317" y="262"/>
                </a:lnTo>
                <a:lnTo>
                  <a:pt x="316" y="253"/>
                </a:lnTo>
                <a:lnTo>
                  <a:pt x="311" y="235"/>
                </a:lnTo>
                <a:lnTo>
                  <a:pt x="305" y="219"/>
                </a:lnTo>
                <a:lnTo>
                  <a:pt x="304" y="211"/>
                </a:lnTo>
                <a:lnTo>
                  <a:pt x="304" y="211"/>
                </a:lnTo>
                <a:lnTo>
                  <a:pt x="305" y="179"/>
                </a:lnTo>
                <a:lnTo>
                  <a:pt x="305" y="179"/>
                </a:lnTo>
                <a:lnTo>
                  <a:pt x="308" y="177"/>
                </a:lnTo>
                <a:lnTo>
                  <a:pt x="312" y="172"/>
                </a:lnTo>
                <a:lnTo>
                  <a:pt x="315" y="167"/>
                </a:lnTo>
                <a:lnTo>
                  <a:pt x="316" y="162"/>
                </a:lnTo>
                <a:lnTo>
                  <a:pt x="317" y="155"/>
                </a:lnTo>
                <a:lnTo>
                  <a:pt x="317" y="148"/>
                </a:lnTo>
                <a:lnTo>
                  <a:pt x="317" y="148"/>
                </a:lnTo>
                <a:lnTo>
                  <a:pt x="315" y="139"/>
                </a:lnTo>
                <a:lnTo>
                  <a:pt x="311" y="133"/>
                </a:lnTo>
                <a:lnTo>
                  <a:pt x="308" y="129"/>
                </a:lnTo>
                <a:lnTo>
                  <a:pt x="304" y="124"/>
                </a:lnTo>
                <a:lnTo>
                  <a:pt x="296" y="114"/>
                </a:lnTo>
                <a:lnTo>
                  <a:pt x="292" y="109"/>
                </a:lnTo>
                <a:lnTo>
                  <a:pt x="291" y="102"/>
                </a:lnTo>
                <a:lnTo>
                  <a:pt x="291" y="102"/>
                </a:lnTo>
                <a:lnTo>
                  <a:pt x="288" y="95"/>
                </a:lnTo>
                <a:lnTo>
                  <a:pt x="285" y="85"/>
                </a:lnTo>
                <a:lnTo>
                  <a:pt x="276" y="66"/>
                </a:lnTo>
                <a:lnTo>
                  <a:pt x="263" y="45"/>
                </a:lnTo>
                <a:lnTo>
                  <a:pt x="256" y="36"/>
                </a:lnTo>
                <a:lnTo>
                  <a:pt x="249" y="26"/>
                </a:lnTo>
                <a:lnTo>
                  <a:pt x="249" y="26"/>
                </a:lnTo>
                <a:lnTo>
                  <a:pt x="241" y="19"/>
                </a:lnTo>
                <a:lnTo>
                  <a:pt x="234" y="13"/>
                </a:lnTo>
                <a:lnTo>
                  <a:pt x="227" y="8"/>
                </a:lnTo>
                <a:lnTo>
                  <a:pt x="220" y="4"/>
                </a:lnTo>
                <a:lnTo>
                  <a:pt x="214" y="2"/>
                </a:lnTo>
                <a:lnTo>
                  <a:pt x="206" y="1"/>
                </a:lnTo>
                <a:lnTo>
                  <a:pt x="193" y="0"/>
                </a:lnTo>
                <a:lnTo>
                  <a:pt x="193" y="0"/>
                </a:lnTo>
                <a:lnTo>
                  <a:pt x="187" y="0"/>
                </a:lnTo>
                <a:lnTo>
                  <a:pt x="182" y="1"/>
                </a:lnTo>
                <a:lnTo>
                  <a:pt x="175" y="4"/>
                </a:lnTo>
                <a:lnTo>
                  <a:pt x="170" y="8"/>
                </a:lnTo>
                <a:lnTo>
                  <a:pt x="169" y="9"/>
                </a:lnTo>
                <a:lnTo>
                  <a:pt x="152" y="26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5" name="Freeform 24">
            <a:extLst>
              <a:ext uri="{FF2B5EF4-FFF2-40B4-BE49-F238E27FC236}">
                <a16:creationId xmlns:a16="http://schemas.microsoft.com/office/drawing/2014/main" id="{6B34B0F8-E400-4864-A6D4-85E2281F838B}"/>
              </a:ext>
            </a:extLst>
          </p:cNvPr>
          <p:cNvSpPr>
            <a:spLocks/>
          </p:cNvSpPr>
          <p:nvPr/>
        </p:nvSpPr>
        <p:spPr bwMode="auto">
          <a:xfrm>
            <a:off x="6486258" y="959899"/>
            <a:ext cx="816155" cy="1937492"/>
          </a:xfrm>
          <a:custGeom>
            <a:avLst/>
            <a:gdLst>
              <a:gd name="T0" fmla="*/ 83 w 583"/>
              <a:gd name="T1" fmla="*/ 169 h 1384"/>
              <a:gd name="T2" fmla="*/ 78 w 583"/>
              <a:gd name="T3" fmla="*/ 202 h 1384"/>
              <a:gd name="T4" fmla="*/ 47 w 583"/>
              <a:gd name="T5" fmla="*/ 211 h 1384"/>
              <a:gd name="T6" fmla="*/ 21 w 583"/>
              <a:gd name="T7" fmla="*/ 242 h 1384"/>
              <a:gd name="T8" fmla="*/ 0 w 583"/>
              <a:gd name="T9" fmla="*/ 273 h 1384"/>
              <a:gd name="T10" fmla="*/ 5 w 583"/>
              <a:gd name="T11" fmla="*/ 428 h 1384"/>
              <a:gd name="T12" fmla="*/ 18 w 583"/>
              <a:gd name="T13" fmla="*/ 566 h 1384"/>
              <a:gd name="T14" fmla="*/ 11 w 583"/>
              <a:gd name="T15" fmla="*/ 943 h 1384"/>
              <a:gd name="T16" fmla="*/ 82 w 583"/>
              <a:gd name="T17" fmla="*/ 969 h 1384"/>
              <a:gd name="T18" fmla="*/ 82 w 583"/>
              <a:gd name="T19" fmla="*/ 1011 h 1384"/>
              <a:gd name="T20" fmla="*/ 56 w 583"/>
              <a:gd name="T21" fmla="*/ 1067 h 1384"/>
              <a:gd name="T22" fmla="*/ 49 w 583"/>
              <a:gd name="T23" fmla="*/ 1302 h 1384"/>
              <a:gd name="T24" fmla="*/ 54 w 583"/>
              <a:gd name="T25" fmla="*/ 1318 h 1384"/>
              <a:gd name="T26" fmla="*/ 52 w 583"/>
              <a:gd name="T27" fmla="*/ 1379 h 1384"/>
              <a:gd name="T28" fmla="*/ 102 w 583"/>
              <a:gd name="T29" fmla="*/ 1382 h 1384"/>
              <a:gd name="T30" fmla="*/ 235 w 583"/>
              <a:gd name="T31" fmla="*/ 1371 h 1384"/>
              <a:gd name="T32" fmla="*/ 287 w 583"/>
              <a:gd name="T33" fmla="*/ 1340 h 1384"/>
              <a:gd name="T34" fmla="*/ 273 w 583"/>
              <a:gd name="T35" fmla="*/ 1322 h 1384"/>
              <a:gd name="T36" fmla="*/ 171 w 583"/>
              <a:gd name="T37" fmla="*/ 1288 h 1384"/>
              <a:gd name="T38" fmla="*/ 195 w 583"/>
              <a:gd name="T39" fmla="*/ 1042 h 1384"/>
              <a:gd name="T40" fmla="*/ 251 w 583"/>
              <a:gd name="T41" fmla="*/ 963 h 1384"/>
              <a:gd name="T42" fmla="*/ 333 w 583"/>
              <a:gd name="T43" fmla="*/ 1255 h 1384"/>
              <a:gd name="T44" fmla="*/ 348 w 583"/>
              <a:gd name="T45" fmla="*/ 1297 h 1384"/>
              <a:gd name="T46" fmla="*/ 357 w 583"/>
              <a:gd name="T47" fmla="*/ 1357 h 1384"/>
              <a:gd name="T48" fmla="*/ 379 w 583"/>
              <a:gd name="T49" fmla="*/ 1351 h 1384"/>
              <a:gd name="T50" fmla="*/ 430 w 583"/>
              <a:gd name="T51" fmla="*/ 1340 h 1384"/>
              <a:gd name="T52" fmla="*/ 561 w 583"/>
              <a:gd name="T53" fmla="*/ 1302 h 1384"/>
              <a:gd name="T54" fmla="*/ 583 w 583"/>
              <a:gd name="T55" fmla="*/ 1273 h 1384"/>
              <a:gd name="T56" fmla="*/ 524 w 583"/>
              <a:gd name="T57" fmla="*/ 1269 h 1384"/>
              <a:gd name="T58" fmla="*/ 439 w 583"/>
              <a:gd name="T59" fmla="*/ 1209 h 1384"/>
              <a:gd name="T60" fmla="*/ 420 w 583"/>
              <a:gd name="T61" fmla="*/ 1140 h 1384"/>
              <a:gd name="T62" fmla="*/ 380 w 583"/>
              <a:gd name="T63" fmla="*/ 994 h 1384"/>
              <a:gd name="T64" fmla="*/ 395 w 583"/>
              <a:gd name="T65" fmla="*/ 921 h 1384"/>
              <a:gd name="T66" fmla="*/ 366 w 583"/>
              <a:gd name="T67" fmla="*/ 470 h 1384"/>
              <a:gd name="T68" fmla="*/ 384 w 583"/>
              <a:gd name="T69" fmla="*/ 408 h 1384"/>
              <a:gd name="T70" fmla="*/ 410 w 583"/>
              <a:gd name="T71" fmla="*/ 370 h 1384"/>
              <a:gd name="T72" fmla="*/ 428 w 583"/>
              <a:gd name="T73" fmla="*/ 351 h 1384"/>
              <a:gd name="T74" fmla="*/ 435 w 583"/>
              <a:gd name="T75" fmla="*/ 335 h 1384"/>
              <a:gd name="T76" fmla="*/ 479 w 583"/>
              <a:gd name="T77" fmla="*/ 299 h 1384"/>
              <a:gd name="T78" fmla="*/ 484 w 583"/>
              <a:gd name="T79" fmla="*/ 289 h 1384"/>
              <a:gd name="T80" fmla="*/ 453 w 583"/>
              <a:gd name="T81" fmla="*/ 300 h 1384"/>
              <a:gd name="T82" fmla="*/ 410 w 583"/>
              <a:gd name="T83" fmla="*/ 317 h 1384"/>
              <a:gd name="T84" fmla="*/ 386 w 583"/>
              <a:gd name="T85" fmla="*/ 310 h 1384"/>
              <a:gd name="T86" fmla="*/ 359 w 583"/>
              <a:gd name="T87" fmla="*/ 311 h 1384"/>
              <a:gd name="T88" fmla="*/ 340 w 583"/>
              <a:gd name="T89" fmla="*/ 344 h 1384"/>
              <a:gd name="T90" fmla="*/ 253 w 583"/>
              <a:gd name="T91" fmla="*/ 313 h 1384"/>
              <a:gd name="T92" fmla="*/ 238 w 583"/>
              <a:gd name="T93" fmla="*/ 289 h 1384"/>
              <a:gd name="T94" fmla="*/ 213 w 583"/>
              <a:gd name="T95" fmla="*/ 238 h 1384"/>
              <a:gd name="T96" fmla="*/ 189 w 583"/>
              <a:gd name="T97" fmla="*/ 228 h 1384"/>
              <a:gd name="T98" fmla="*/ 218 w 583"/>
              <a:gd name="T99" fmla="*/ 191 h 1384"/>
              <a:gd name="T100" fmla="*/ 229 w 583"/>
              <a:gd name="T101" fmla="*/ 173 h 1384"/>
              <a:gd name="T102" fmla="*/ 236 w 583"/>
              <a:gd name="T103" fmla="*/ 151 h 1384"/>
              <a:gd name="T104" fmla="*/ 233 w 583"/>
              <a:gd name="T105" fmla="*/ 133 h 1384"/>
              <a:gd name="T106" fmla="*/ 255 w 583"/>
              <a:gd name="T107" fmla="*/ 115 h 1384"/>
              <a:gd name="T108" fmla="*/ 273 w 583"/>
              <a:gd name="T109" fmla="*/ 93 h 1384"/>
              <a:gd name="T110" fmla="*/ 253 w 583"/>
              <a:gd name="T111" fmla="*/ 87 h 1384"/>
              <a:gd name="T112" fmla="*/ 220 w 583"/>
              <a:gd name="T113" fmla="*/ 29 h 1384"/>
              <a:gd name="T114" fmla="*/ 189 w 583"/>
              <a:gd name="T115" fmla="*/ 4 h 1384"/>
              <a:gd name="T116" fmla="*/ 98 w 583"/>
              <a:gd name="T117" fmla="*/ 7 h 1384"/>
              <a:gd name="T118" fmla="*/ 69 w 583"/>
              <a:gd name="T119" fmla="*/ 29 h 1384"/>
              <a:gd name="T120" fmla="*/ 60 w 583"/>
              <a:gd name="T121" fmla="*/ 93 h 1384"/>
              <a:gd name="T122" fmla="*/ 36 w 583"/>
              <a:gd name="T123" fmla="*/ 95 h 1384"/>
              <a:gd name="T124" fmla="*/ 47 w 583"/>
              <a:gd name="T125" fmla="*/ 116 h 13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583" h="1384">
                <a:moveTo>
                  <a:pt x="71" y="115"/>
                </a:moveTo>
                <a:lnTo>
                  <a:pt x="71" y="115"/>
                </a:lnTo>
                <a:lnTo>
                  <a:pt x="76" y="137"/>
                </a:lnTo>
                <a:lnTo>
                  <a:pt x="83" y="169"/>
                </a:lnTo>
                <a:lnTo>
                  <a:pt x="83" y="169"/>
                </a:lnTo>
                <a:lnTo>
                  <a:pt x="85" y="180"/>
                </a:lnTo>
                <a:lnTo>
                  <a:pt x="83" y="191"/>
                </a:lnTo>
                <a:lnTo>
                  <a:pt x="82" y="204"/>
                </a:lnTo>
                <a:lnTo>
                  <a:pt x="82" y="204"/>
                </a:lnTo>
                <a:lnTo>
                  <a:pt x="78" y="202"/>
                </a:lnTo>
                <a:lnTo>
                  <a:pt x="69" y="202"/>
                </a:lnTo>
                <a:lnTo>
                  <a:pt x="58" y="204"/>
                </a:lnTo>
                <a:lnTo>
                  <a:pt x="52" y="206"/>
                </a:lnTo>
                <a:lnTo>
                  <a:pt x="47" y="211"/>
                </a:lnTo>
                <a:lnTo>
                  <a:pt x="47" y="211"/>
                </a:lnTo>
                <a:lnTo>
                  <a:pt x="38" y="220"/>
                </a:lnTo>
                <a:lnTo>
                  <a:pt x="32" y="229"/>
                </a:lnTo>
                <a:lnTo>
                  <a:pt x="27" y="237"/>
                </a:lnTo>
                <a:lnTo>
                  <a:pt x="21" y="242"/>
                </a:lnTo>
                <a:lnTo>
                  <a:pt x="21" y="242"/>
                </a:lnTo>
                <a:lnTo>
                  <a:pt x="9" y="251"/>
                </a:lnTo>
                <a:lnTo>
                  <a:pt x="3" y="257"/>
                </a:lnTo>
                <a:lnTo>
                  <a:pt x="0" y="266"/>
                </a:lnTo>
                <a:lnTo>
                  <a:pt x="0" y="266"/>
                </a:lnTo>
                <a:lnTo>
                  <a:pt x="0" y="273"/>
                </a:lnTo>
                <a:lnTo>
                  <a:pt x="0" y="284"/>
                </a:lnTo>
                <a:lnTo>
                  <a:pt x="3" y="306"/>
                </a:lnTo>
                <a:lnTo>
                  <a:pt x="9" y="335"/>
                </a:lnTo>
                <a:lnTo>
                  <a:pt x="9" y="335"/>
                </a:lnTo>
                <a:lnTo>
                  <a:pt x="5" y="428"/>
                </a:lnTo>
                <a:lnTo>
                  <a:pt x="5" y="497"/>
                </a:lnTo>
                <a:lnTo>
                  <a:pt x="5" y="524"/>
                </a:lnTo>
                <a:lnTo>
                  <a:pt x="9" y="543"/>
                </a:lnTo>
                <a:lnTo>
                  <a:pt x="9" y="543"/>
                </a:lnTo>
                <a:lnTo>
                  <a:pt x="18" y="566"/>
                </a:lnTo>
                <a:lnTo>
                  <a:pt x="27" y="588"/>
                </a:lnTo>
                <a:lnTo>
                  <a:pt x="36" y="608"/>
                </a:lnTo>
                <a:lnTo>
                  <a:pt x="36" y="608"/>
                </a:lnTo>
                <a:lnTo>
                  <a:pt x="23" y="768"/>
                </a:lnTo>
                <a:lnTo>
                  <a:pt x="11" y="943"/>
                </a:lnTo>
                <a:lnTo>
                  <a:pt x="11" y="943"/>
                </a:lnTo>
                <a:lnTo>
                  <a:pt x="11" y="952"/>
                </a:lnTo>
                <a:lnTo>
                  <a:pt x="12" y="958"/>
                </a:lnTo>
                <a:lnTo>
                  <a:pt x="14" y="962"/>
                </a:lnTo>
                <a:lnTo>
                  <a:pt x="82" y="969"/>
                </a:lnTo>
                <a:lnTo>
                  <a:pt x="82" y="969"/>
                </a:lnTo>
                <a:lnTo>
                  <a:pt x="83" y="989"/>
                </a:lnTo>
                <a:lnTo>
                  <a:pt x="83" y="1002"/>
                </a:lnTo>
                <a:lnTo>
                  <a:pt x="82" y="1011"/>
                </a:lnTo>
                <a:lnTo>
                  <a:pt x="82" y="1011"/>
                </a:lnTo>
                <a:lnTo>
                  <a:pt x="76" y="1018"/>
                </a:lnTo>
                <a:lnTo>
                  <a:pt x="67" y="1033"/>
                </a:lnTo>
                <a:lnTo>
                  <a:pt x="63" y="1042"/>
                </a:lnTo>
                <a:lnTo>
                  <a:pt x="58" y="1054"/>
                </a:lnTo>
                <a:lnTo>
                  <a:pt x="56" y="1067"/>
                </a:lnTo>
                <a:lnTo>
                  <a:pt x="54" y="1082"/>
                </a:lnTo>
                <a:lnTo>
                  <a:pt x="54" y="1082"/>
                </a:lnTo>
                <a:lnTo>
                  <a:pt x="54" y="1133"/>
                </a:lnTo>
                <a:lnTo>
                  <a:pt x="52" y="1204"/>
                </a:lnTo>
                <a:lnTo>
                  <a:pt x="49" y="1302"/>
                </a:lnTo>
                <a:lnTo>
                  <a:pt x="49" y="1302"/>
                </a:lnTo>
                <a:lnTo>
                  <a:pt x="49" y="1308"/>
                </a:lnTo>
                <a:lnTo>
                  <a:pt x="51" y="1313"/>
                </a:lnTo>
                <a:lnTo>
                  <a:pt x="54" y="1318"/>
                </a:lnTo>
                <a:lnTo>
                  <a:pt x="54" y="1318"/>
                </a:lnTo>
                <a:lnTo>
                  <a:pt x="52" y="1329"/>
                </a:lnTo>
                <a:lnTo>
                  <a:pt x="51" y="1342"/>
                </a:lnTo>
                <a:lnTo>
                  <a:pt x="51" y="1359"/>
                </a:lnTo>
                <a:lnTo>
                  <a:pt x="51" y="1359"/>
                </a:lnTo>
                <a:lnTo>
                  <a:pt x="52" y="1379"/>
                </a:lnTo>
                <a:lnTo>
                  <a:pt x="54" y="1380"/>
                </a:lnTo>
                <a:lnTo>
                  <a:pt x="54" y="1384"/>
                </a:lnTo>
                <a:lnTo>
                  <a:pt x="54" y="1384"/>
                </a:lnTo>
                <a:lnTo>
                  <a:pt x="71" y="1384"/>
                </a:lnTo>
                <a:lnTo>
                  <a:pt x="102" y="1382"/>
                </a:lnTo>
                <a:lnTo>
                  <a:pt x="164" y="1380"/>
                </a:lnTo>
                <a:lnTo>
                  <a:pt x="164" y="1380"/>
                </a:lnTo>
                <a:lnTo>
                  <a:pt x="202" y="1377"/>
                </a:lnTo>
                <a:lnTo>
                  <a:pt x="220" y="1375"/>
                </a:lnTo>
                <a:lnTo>
                  <a:pt x="235" y="1371"/>
                </a:lnTo>
                <a:lnTo>
                  <a:pt x="235" y="1371"/>
                </a:lnTo>
                <a:lnTo>
                  <a:pt x="251" y="1366"/>
                </a:lnTo>
                <a:lnTo>
                  <a:pt x="269" y="1357"/>
                </a:lnTo>
                <a:lnTo>
                  <a:pt x="284" y="1346"/>
                </a:lnTo>
                <a:lnTo>
                  <a:pt x="287" y="1340"/>
                </a:lnTo>
                <a:lnTo>
                  <a:pt x="289" y="1337"/>
                </a:lnTo>
                <a:lnTo>
                  <a:pt x="289" y="1337"/>
                </a:lnTo>
                <a:lnTo>
                  <a:pt x="289" y="1329"/>
                </a:lnTo>
                <a:lnTo>
                  <a:pt x="286" y="1326"/>
                </a:lnTo>
                <a:lnTo>
                  <a:pt x="273" y="1322"/>
                </a:lnTo>
                <a:lnTo>
                  <a:pt x="273" y="1322"/>
                </a:lnTo>
                <a:lnTo>
                  <a:pt x="238" y="1309"/>
                </a:lnTo>
                <a:lnTo>
                  <a:pt x="205" y="1297"/>
                </a:lnTo>
                <a:lnTo>
                  <a:pt x="205" y="1297"/>
                </a:lnTo>
                <a:lnTo>
                  <a:pt x="171" y="1288"/>
                </a:lnTo>
                <a:lnTo>
                  <a:pt x="160" y="1258"/>
                </a:lnTo>
                <a:lnTo>
                  <a:pt x="156" y="1153"/>
                </a:lnTo>
                <a:lnTo>
                  <a:pt x="156" y="1153"/>
                </a:lnTo>
                <a:lnTo>
                  <a:pt x="180" y="1089"/>
                </a:lnTo>
                <a:lnTo>
                  <a:pt x="195" y="1042"/>
                </a:lnTo>
                <a:lnTo>
                  <a:pt x="204" y="1018"/>
                </a:lnTo>
                <a:lnTo>
                  <a:pt x="204" y="1018"/>
                </a:lnTo>
                <a:lnTo>
                  <a:pt x="202" y="989"/>
                </a:lnTo>
                <a:lnTo>
                  <a:pt x="202" y="967"/>
                </a:lnTo>
                <a:lnTo>
                  <a:pt x="251" y="963"/>
                </a:lnTo>
                <a:lnTo>
                  <a:pt x="251" y="963"/>
                </a:lnTo>
                <a:lnTo>
                  <a:pt x="282" y="1093"/>
                </a:lnTo>
                <a:lnTo>
                  <a:pt x="317" y="1227"/>
                </a:lnTo>
                <a:lnTo>
                  <a:pt x="317" y="1227"/>
                </a:lnTo>
                <a:lnTo>
                  <a:pt x="333" y="1255"/>
                </a:lnTo>
                <a:lnTo>
                  <a:pt x="346" y="1278"/>
                </a:lnTo>
                <a:lnTo>
                  <a:pt x="351" y="1291"/>
                </a:lnTo>
                <a:lnTo>
                  <a:pt x="351" y="1291"/>
                </a:lnTo>
                <a:lnTo>
                  <a:pt x="348" y="1293"/>
                </a:lnTo>
                <a:lnTo>
                  <a:pt x="348" y="1297"/>
                </a:lnTo>
                <a:lnTo>
                  <a:pt x="346" y="1302"/>
                </a:lnTo>
                <a:lnTo>
                  <a:pt x="346" y="1302"/>
                </a:lnTo>
                <a:lnTo>
                  <a:pt x="351" y="1333"/>
                </a:lnTo>
                <a:lnTo>
                  <a:pt x="355" y="1351"/>
                </a:lnTo>
                <a:lnTo>
                  <a:pt x="357" y="1357"/>
                </a:lnTo>
                <a:lnTo>
                  <a:pt x="360" y="1360"/>
                </a:lnTo>
                <a:lnTo>
                  <a:pt x="360" y="1360"/>
                </a:lnTo>
                <a:lnTo>
                  <a:pt x="362" y="1360"/>
                </a:lnTo>
                <a:lnTo>
                  <a:pt x="366" y="1359"/>
                </a:lnTo>
                <a:lnTo>
                  <a:pt x="379" y="1351"/>
                </a:lnTo>
                <a:lnTo>
                  <a:pt x="395" y="1344"/>
                </a:lnTo>
                <a:lnTo>
                  <a:pt x="404" y="1342"/>
                </a:lnTo>
                <a:lnTo>
                  <a:pt x="415" y="1340"/>
                </a:lnTo>
                <a:lnTo>
                  <a:pt x="415" y="1340"/>
                </a:lnTo>
                <a:lnTo>
                  <a:pt x="430" y="1340"/>
                </a:lnTo>
                <a:lnTo>
                  <a:pt x="448" y="1337"/>
                </a:lnTo>
                <a:lnTo>
                  <a:pt x="488" y="1326"/>
                </a:lnTo>
                <a:lnTo>
                  <a:pt x="553" y="1306"/>
                </a:lnTo>
                <a:lnTo>
                  <a:pt x="553" y="1306"/>
                </a:lnTo>
                <a:lnTo>
                  <a:pt x="561" y="1302"/>
                </a:lnTo>
                <a:lnTo>
                  <a:pt x="566" y="1298"/>
                </a:lnTo>
                <a:lnTo>
                  <a:pt x="575" y="1289"/>
                </a:lnTo>
                <a:lnTo>
                  <a:pt x="581" y="1280"/>
                </a:lnTo>
                <a:lnTo>
                  <a:pt x="583" y="1273"/>
                </a:lnTo>
                <a:lnTo>
                  <a:pt x="583" y="1273"/>
                </a:lnTo>
                <a:lnTo>
                  <a:pt x="581" y="1271"/>
                </a:lnTo>
                <a:lnTo>
                  <a:pt x="575" y="1269"/>
                </a:lnTo>
                <a:lnTo>
                  <a:pt x="561" y="1269"/>
                </a:lnTo>
                <a:lnTo>
                  <a:pt x="524" y="1269"/>
                </a:lnTo>
                <a:lnTo>
                  <a:pt x="524" y="1269"/>
                </a:lnTo>
                <a:lnTo>
                  <a:pt x="506" y="1268"/>
                </a:lnTo>
                <a:lnTo>
                  <a:pt x="482" y="1262"/>
                </a:lnTo>
                <a:lnTo>
                  <a:pt x="455" y="1253"/>
                </a:lnTo>
                <a:lnTo>
                  <a:pt x="455" y="1253"/>
                </a:lnTo>
                <a:lnTo>
                  <a:pt x="439" y="1209"/>
                </a:lnTo>
                <a:lnTo>
                  <a:pt x="428" y="1176"/>
                </a:lnTo>
                <a:lnTo>
                  <a:pt x="424" y="1162"/>
                </a:lnTo>
                <a:lnTo>
                  <a:pt x="422" y="1151"/>
                </a:lnTo>
                <a:lnTo>
                  <a:pt x="422" y="1151"/>
                </a:lnTo>
                <a:lnTo>
                  <a:pt x="420" y="1140"/>
                </a:lnTo>
                <a:lnTo>
                  <a:pt x="417" y="1125"/>
                </a:lnTo>
                <a:lnTo>
                  <a:pt x="404" y="1089"/>
                </a:lnTo>
                <a:lnTo>
                  <a:pt x="386" y="1036"/>
                </a:lnTo>
                <a:lnTo>
                  <a:pt x="386" y="1036"/>
                </a:lnTo>
                <a:lnTo>
                  <a:pt x="380" y="994"/>
                </a:lnTo>
                <a:lnTo>
                  <a:pt x="379" y="954"/>
                </a:lnTo>
                <a:lnTo>
                  <a:pt x="379" y="954"/>
                </a:lnTo>
                <a:lnTo>
                  <a:pt x="377" y="940"/>
                </a:lnTo>
                <a:lnTo>
                  <a:pt x="395" y="921"/>
                </a:lnTo>
                <a:lnTo>
                  <a:pt x="395" y="921"/>
                </a:lnTo>
                <a:lnTo>
                  <a:pt x="371" y="732"/>
                </a:lnTo>
                <a:lnTo>
                  <a:pt x="371" y="732"/>
                </a:lnTo>
                <a:lnTo>
                  <a:pt x="351" y="590"/>
                </a:lnTo>
                <a:lnTo>
                  <a:pt x="337" y="486"/>
                </a:lnTo>
                <a:lnTo>
                  <a:pt x="366" y="470"/>
                </a:lnTo>
                <a:lnTo>
                  <a:pt x="357" y="428"/>
                </a:lnTo>
                <a:lnTo>
                  <a:pt x="357" y="428"/>
                </a:lnTo>
                <a:lnTo>
                  <a:pt x="368" y="421"/>
                </a:lnTo>
                <a:lnTo>
                  <a:pt x="377" y="415"/>
                </a:lnTo>
                <a:lnTo>
                  <a:pt x="384" y="408"/>
                </a:lnTo>
                <a:lnTo>
                  <a:pt x="384" y="408"/>
                </a:lnTo>
                <a:lnTo>
                  <a:pt x="390" y="390"/>
                </a:lnTo>
                <a:lnTo>
                  <a:pt x="393" y="379"/>
                </a:lnTo>
                <a:lnTo>
                  <a:pt x="393" y="379"/>
                </a:lnTo>
                <a:lnTo>
                  <a:pt x="410" y="370"/>
                </a:lnTo>
                <a:lnTo>
                  <a:pt x="420" y="362"/>
                </a:lnTo>
                <a:lnTo>
                  <a:pt x="424" y="359"/>
                </a:lnTo>
                <a:lnTo>
                  <a:pt x="426" y="357"/>
                </a:lnTo>
                <a:lnTo>
                  <a:pt x="426" y="357"/>
                </a:lnTo>
                <a:lnTo>
                  <a:pt x="428" y="351"/>
                </a:lnTo>
                <a:lnTo>
                  <a:pt x="428" y="346"/>
                </a:lnTo>
                <a:lnTo>
                  <a:pt x="428" y="340"/>
                </a:lnTo>
                <a:lnTo>
                  <a:pt x="428" y="340"/>
                </a:lnTo>
                <a:lnTo>
                  <a:pt x="430" y="339"/>
                </a:lnTo>
                <a:lnTo>
                  <a:pt x="435" y="335"/>
                </a:lnTo>
                <a:lnTo>
                  <a:pt x="435" y="335"/>
                </a:lnTo>
                <a:lnTo>
                  <a:pt x="435" y="333"/>
                </a:lnTo>
                <a:lnTo>
                  <a:pt x="435" y="331"/>
                </a:lnTo>
                <a:lnTo>
                  <a:pt x="435" y="330"/>
                </a:lnTo>
                <a:lnTo>
                  <a:pt x="479" y="299"/>
                </a:lnTo>
                <a:lnTo>
                  <a:pt x="479" y="299"/>
                </a:lnTo>
                <a:lnTo>
                  <a:pt x="481" y="297"/>
                </a:lnTo>
                <a:lnTo>
                  <a:pt x="484" y="293"/>
                </a:lnTo>
                <a:lnTo>
                  <a:pt x="484" y="293"/>
                </a:lnTo>
                <a:lnTo>
                  <a:pt x="484" y="289"/>
                </a:lnTo>
                <a:lnTo>
                  <a:pt x="482" y="286"/>
                </a:lnTo>
                <a:lnTo>
                  <a:pt x="482" y="284"/>
                </a:lnTo>
                <a:lnTo>
                  <a:pt x="482" y="284"/>
                </a:lnTo>
                <a:lnTo>
                  <a:pt x="471" y="289"/>
                </a:lnTo>
                <a:lnTo>
                  <a:pt x="453" y="300"/>
                </a:lnTo>
                <a:lnTo>
                  <a:pt x="426" y="317"/>
                </a:lnTo>
                <a:lnTo>
                  <a:pt x="426" y="317"/>
                </a:lnTo>
                <a:lnTo>
                  <a:pt x="420" y="317"/>
                </a:lnTo>
                <a:lnTo>
                  <a:pt x="410" y="317"/>
                </a:lnTo>
                <a:lnTo>
                  <a:pt x="410" y="317"/>
                </a:lnTo>
                <a:lnTo>
                  <a:pt x="400" y="319"/>
                </a:lnTo>
                <a:lnTo>
                  <a:pt x="397" y="320"/>
                </a:lnTo>
                <a:lnTo>
                  <a:pt x="397" y="320"/>
                </a:lnTo>
                <a:lnTo>
                  <a:pt x="393" y="317"/>
                </a:lnTo>
                <a:lnTo>
                  <a:pt x="386" y="310"/>
                </a:lnTo>
                <a:lnTo>
                  <a:pt x="386" y="310"/>
                </a:lnTo>
                <a:lnTo>
                  <a:pt x="380" y="310"/>
                </a:lnTo>
                <a:lnTo>
                  <a:pt x="373" y="310"/>
                </a:lnTo>
                <a:lnTo>
                  <a:pt x="364" y="310"/>
                </a:lnTo>
                <a:lnTo>
                  <a:pt x="359" y="311"/>
                </a:lnTo>
                <a:lnTo>
                  <a:pt x="359" y="311"/>
                </a:lnTo>
                <a:lnTo>
                  <a:pt x="353" y="317"/>
                </a:lnTo>
                <a:lnTo>
                  <a:pt x="348" y="328"/>
                </a:lnTo>
                <a:lnTo>
                  <a:pt x="340" y="344"/>
                </a:lnTo>
                <a:lnTo>
                  <a:pt x="340" y="344"/>
                </a:lnTo>
                <a:lnTo>
                  <a:pt x="329" y="388"/>
                </a:lnTo>
                <a:lnTo>
                  <a:pt x="308" y="393"/>
                </a:lnTo>
                <a:lnTo>
                  <a:pt x="308" y="393"/>
                </a:lnTo>
                <a:lnTo>
                  <a:pt x="282" y="357"/>
                </a:lnTo>
                <a:lnTo>
                  <a:pt x="253" y="313"/>
                </a:lnTo>
                <a:lnTo>
                  <a:pt x="253" y="313"/>
                </a:lnTo>
                <a:lnTo>
                  <a:pt x="244" y="299"/>
                </a:lnTo>
                <a:lnTo>
                  <a:pt x="240" y="293"/>
                </a:lnTo>
                <a:lnTo>
                  <a:pt x="238" y="289"/>
                </a:lnTo>
                <a:lnTo>
                  <a:pt x="238" y="289"/>
                </a:lnTo>
                <a:lnTo>
                  <a:pt x="236" y="284"/>
                </a:lnTo>
                <a:lnTo>
                  <a:pt x="231" y="271"/>
                </a:lnTo>
                <a:lnTo>
                  <a:pt x="218" y="246"/>
                </a:lnTo>
                <a:lnTo>
                  <a:pt x="218" y="246"/>
                </a:lnTo>
                <a:lnTo>
                  <a:pt x="213" y="238"/>
                </a:lnTo>
                <a:lnTo>
                  <a:pt x="209" y="231"/>
                </a:lnTo>
                <a:lnTo>
                  <a:pt x="204" y="228"/>
                </a:lnTo>
                <a:lnTo>
                  <a:pt x="204" y="228"/>
                </a:lnTo>
                <a:lnTo>
                  <a:pt x="196" y="228"/>
                </a:lnTo>
                <a:lnTo>
                  <a:pt x="189" y="228"/>
                </a:lnTo>
                <a:lnTo>
                  <a:pt x="189" y="228"/>
                </a:lnTo>
                <a:lnTo>
                  <a:pt x="200" y="217"/>
                </a:lnTo>
                <a:lnTo>
                  <a:pt x="207" y="209"/>
                </a:lnTo>
                <a:lnTo>
                  <a:pt x="213" y="202"/>
                </a:lnTo>
                <a:lnTo>
                  <a:pt x="218" y="191"/>
                </a:lnTo>
                <a:lnTo>
                  <a:pt x="224" y="186"/>
                </a:lnTo>
                <a:lnTo>
                  <a:pt x="226" y="182"/>
                </a:lnTo>
                <a:lnTo>
                  <a:pt x="226" y="182"/>
                </a:lnTo>
                <a:lnTo>
                  <a:pt x="226" y="180"/>
                </a:lnTo>
                <a:lnTo>
                  <a:pt x="229" y="173"/>
                </a:lnTo>
                <a:lnTo>
                  <a:pt x="231" y="166"/>
                </a:lnTo>
                <a:lnTo>
                  <a:pt x="231" y="166"/>
                </a:lnTo>
                <a:lnTo>
                  <a:pt x="235" y="160"/>
                </a:lnTo>
                <a:lnTo>
                  <a:pt x="236" y="155"/>
                </a:lnTo>
                <a:lnTo>
                  <a:pt x="236" y="151"/>
                </a:lnTo>
                <a:lnTo>
                  <a:pt x="236" y="151"/>
                </a:lnTo>
                <a:lnTo>
                  <a:pt x="233" y="146"/>
                </a:lnTo>
                <a:lnTo>
                  <a:pt x="231" y="138"/>
                </a:lnTo>
                <a:lnTo>
                  <a:pt x="231" y="138"/>
                </a:lnTo>
                <a:lnTo>
                  <a:pt x="233" y="133"/>
                </a:lnTo>
                <a:lnTo>
                  <a:pt x="235" y="126"/>
                </a:lnTo>
                <a:lnTo>
                  <a:pt x="238" y="118"/>
                </a:lnTo>
                <a:lnTo>
                  <a:pt x="238" y="118"/>
                </a:lnTo>
                <a:lnTo>
                  <a:pt x="247" y="116"/>
                </a:lnTo>
                <a:lnTo>
                  <a:pt x="255" y="115"/>
                </a:lnTo>
                <a:lnTo>
                  <a:pt x="260" y="113"/>
                </a:lnTo>
                <a:lnTo>
                  <a:pt x="260" y="113"/>
                </a:lnTo>
                <a:lnTo>
                  <a:pt x="266" y="107"/>
                </a:lnTo>
                <a:lnTo>
                  <a:pt x="271" y="100"/>
                </a:lnTo>
                <a:lnTo>
                  <a:pt x="273" y="93"/>
                </a:lnTo>
                <a:lnTo>
                  <a:pt x="273" y="89"/>
                </a:lnTo>
                <a:lnTo>
                  <a:pt x="271" y="89"/>
                </a:lnTo>
                <a:lnTo>
                  <a:pt x="271" y="89"/>
                </a:lnTo>
                <a:lnTo>
                  <a:pt x="264" y="87"/>
                </a:lnTo>
                <a:lnTo>
                  <a:pt x="253" y="87"/>
                </a:lnTo>
                <a:lnTo>
                  <a:pt x="238" y="89"/>
                </a:lnTo>
                <a:lnTo>
                  <a:pt x="229" y="67"/>
                </a:lnTo>
                <a:lnTo>
                  <a:pt x="229" y="67"/>
                </a:lnTo>
                <a:lnTo>
                  <a:pt x="224" y="47"/>
                </a:lnTo>
                <a:lnTo>
                  <a:pt x="220" y="29"/>
                </a:lnTo>
                <a:lnTo>
                  <a:pt x="216" y="22"/>
                </a:lnTo>
                <a:lnTo>
                  <a:pt x="213" y="16"/>
                </a:lnTo>
                <a:lnTo>
                  <a:pt x="213" y="16"/>
                </a:lnTo>
                <a:lnTo>
                  <a:pt x="204" y="9"/>
                </a:lnTo>
                <a:lnTo>
                  <a:pt x="189" y="4"/>
                </a:lnTo>
                <a:lnTo>
                  <a:pt x="171" y="0"/>
                </a:lnTo>
                <a:lnTo>
                  <a:pt x="145" y="0"/>
                </a:lnTo>
                <a:lnTo>
                  <a:pt x="145" y="0"/>
                </a:lnTo>
                <a:lnTo>
                  <a:pt x="120" y="2"/>
                </a:lnTo>
                <a:lnTo>
                  <a:pt x="98" y="7"/>
                </a:lnTo>
                <a:lnTo>
                  <a:pt x="83" y="11"/>
                </a:lnTo>
                <a:lnTo>
                  <a:pt x="74" y="16"/>
                </a:lnTo>
                <a:lnTo>
                  <a:pt x="74" y="16"/>
                </a:lnTo>
                <a:lnTo>
                  <a:pt x="71" y="22"/>
                </a:lnTo>
                <a:lnTo>
                  <a:pt x="69" y="29"/>
                </a:lnTo>
                <a:lnTo>
                  <a:pt x="67" y="47"/>
                </a:lnTo>
                <a:lnTo>
                  <a:pt x="67" y="73"/>
                </a:lnTo>
                <a:lnTo>
                  <a:pt x="67" y="73"/>
                </a:lnTo>
                <a:lnTo>
                  <a:pt x="63" y="78"/>
                </a:lnTo>
                <a:lnTo>
                  <a:pt x="60" y="93"/>
                </a:lnTo>
                <a:lnTo>
                  <a:pt x="60" y="93"/>
                </a:lnTo>
                <a:lnTo>
                  <a:pt x="51" y="93"/>
                </a:lnTo>
                <a:lnTo>
                  <a:pt x="42" y="93"/>
                </a:lnTo>
                <a:lnTo>
                  <a:pt x="36" y="95"/>
                </a:lnTo>
                <a:lnTo>
                  <a:pt x="36" y="95"/>
                </a:lnTo>
                <a:lnTo>
                  <a:pt x="34" y="96"/>
                </a:lnTo>
                <a:lnTo>
                  <a:pt x="34" y="100"/>
                </a:lnTo>
                <a:lnTo>
                  <a:pt x="38" y="107"/>
                </a:lnTo>
                <a:lnTo>
                  <a:pt x="43" y="113"/>
                </a:lnTo>
                <a:lnTo>
                  <a:pt x="47" y="116"/>
                </a:lnTo>
                <a:lnTo>
                  <a:pt x="47" y="116"/>
                </a:lnTo>
                <a:lnTo>
                  <a:pt x="60" y="116"/>
                </a:lnTo>
                <a:lnTo>
                  <a:pt x="71" y="115"/>
                </a:lnTo>
                <a:lnTo>
                  <a:pt x="71" y="115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6" name="Freeform 14">
            <a:extLst>
              <a:ext uri="{FF2B5EF4-FFF2-40B4-BE49-F238E27FC236}">
                <a16:creationId xmlns:a16="http://schemas.microsoft.com/office/drawing/2014/main" id="{6DFB986A-4B13-4BF1-AE2E-283A13D7852B}"/>
              </a:ext>
            </a:extLst>
          </p:cNvPr>
          <p:cNvSpPr>
            <a:spLocks/>
          </p:cNvSpPr>
          <p:nvPr/>
        </p:nvSpPr>
        <p:spPr bwMode="auto">
          <a:xfrm>
            <a:off x="676863" y="4246292"/>
            <a:ext cx="941754" cy="1529620"/>
          </a:xfrm>
          <a:custGeom>
            <a:avLst/>
            <a:gdLst>
              <a:gd name="T0" fmla="*/ 151 w 644"/>
              <a:gd name="T1" fmla="*/ 768 h 1046"/>
              <a:gd name="T2" fmla="*/ 68 w 644"/>
              <a:gd name="T3" fmla="*/ 890 h 1046"/>
              <a:gd name="T4" fmla="*/ 20 w 644"/>
              <a:gd name="T5" fmla="*/ 918 h 1046"/>
              <a:gd name="T6" fmla="*/ 0 w 644"/>
              <a:gd name="T7" fmla="*/ 928 h 1046"/>
              <a:gd name="T8" fmla="*/ 20 w 644"/>
              <a:gd name="T9" fmla="*/ 977 h 1046"/>
              <a:gd name="T10" fmla="*/ 69 w 644"/>
              <a:gd name="T11" fmla="*/ 1038 h 1046"/>
              <a:gd name="T12" fmla="*/ 109 w 644"/>
              <a:gd name="T13" fmla="*/ 1043 h 1046"/>
              <a:gd name="T14" fmla="*/ 123 w 644"/>
              <a:gd name="T15" fmla="*/ 1025 h 1046"/>
              <a:gd name="T16" fmla="*/ 99 w 644"/>
              <a:gd name="T17" fmla="*/ 992 h 1046"/>
              <a:gd name="T18" fmla="*/ 106 w 644"/>
              <a:gd name="T19" fmla="*/ 965 h 1046"/>
              <a:gd name="T20" fmla="*/ 111 w 644"/>
              <a:gd name="T21" fmla="*/ 943 h 1046"/>
              <a:gd name="T22" fmla="*/ 116 w 644"/>
              <a:gd name="T23" fmla="*/ 911 h 1046"/>
              <a:gd name="T24" fmla="*/ 209 w 644"/>
              <a:gd name="T25" fmla="*/ 834 h 1046"/>
              <a:gd name="T26" fmla="*/ 292 w 644"/>
              <a:gd name="T27" fmla="*/ 778 h 1046"/>
              <a:gd name="T28" fmla="*/ 324 w 644"/>
              <a:gd name="T29" fmla="*/ 774 h 1046"/>
              <a:gd name="T30" fmla="*/ 406 w 644"/>
              <a:gd name="T31" fmla="*/ 721 h 1046"/>
              <a:gd name="T32" fmla="*/ 436 w 644"/>
              <a:gd name="T33" fmla="*/ 836 h 1046"/>
              <a:gd name="T34" fmla="*/ 485 w 644"/>
              <a:gd name="T35" fmla="*/ 970 h 1046"/>
              <a:gd name="T36" fmla="*/ 493 w 644"/>
              <a:gd name="T37" fmla="*/ 1002 h 1046"/>
              <a:gd name="T38" fmla="*/ 621 w 644"/>
              <a:gd name="T39" fmla="*/ 982 h 1046"/>
              <a:gd name="T40" fmla="*/ 642 w 644"/>
              <a:gd name="T41" fmla="*/ 966 h 1046"/>
              <a:gd name="T42" fmla="*/ 639 w 644"/>
              <a:gd name="T43" fmla="*/ 948 h 1046"/>
              <a:gd name="T44" fmla="*/ 605 w 644"/>
              <a:gd name="T45" fmla="*/ 943 h 1046"/>
              <a:gd name="T46" fmla="*/ 553 w 644"/>
              <a:gd name="T47" fmla="*/ 911 h 1046"/>
              <a:gd name="T48" fmla="*/ 544 w 644"/>
              <a:gd name="T49" fmla="*/ 918 h 1046"/>
              <a:gd name="T50" fmla="*/ 511 w 644"/>
              <a:gd name="T51" fmla="*/ 828 h 1046"/>
              <a:gd name="T52" fmla="*/ 498 w 644"/>
              <a:gd name="T53" fmla="*/ 755 h 1046"/>
              <a:gd name="T54" fmla="*/ 477 w 644"/>
              <a:gd name="T55" fmla="*/ 648 h 1046"/>
              <a:gd name="T56" fmla="*/ 428 w 644"/>
              <a:gd name="T57" fmla="*/ 483 h 1046"/>
              <a:gd name="T58" fmla="*/ 444 w 644"/>
              <a:gd name="T59" fmla="*/ 308 h 1046"/>
              <a:gd name="T60" fmla="*/ 452 w 644"/>
              <a:gd name="T61" fmla="*/ 292 h 1046"/>
              <a:gd name="T62" fmla="*/ 477 w 644"/>
              <a:gd name="T63" fmla="*/ 264 h 1046"/>
              <a:gd name="T64" fmla="*/ 493 w 644"/>
              <a:gd name="T65" fmla="*/ 238 h 1046"/>
              <a:gd name="T66" fmla="*/ 469 w 644"/>
              <a:gd name="T67" fmla="*/ 231 h 1046"/>
              <a:gd name="T68" fmla="*/ 421 w 644"/>
              <a:gd name="T69" fmla="*/ 247 h 1046"/>
              <a:gd name="T70" fmla="*/ 388 w 644"/>
              <a:gd name="T71" fmla="*/ 272 h 1046"/>
              <a:gd name="T72" fmla="*/ 359 w 644"/>
              <a:gd name="T73" fmla="*/ 230 h 1046"/>
              <a:gd name="T74" fmla="*/ 338 w 644"/>
              <a:gd name="T75" fmla="*/ 184 h 1046"/>
              <a:gd name="T76" fmla="*/ 326 w 644"/>
              <a:gd name="T77" fmla="*/ 163 h 1046"/>
              <a:gd name="T78" fmla="*/ 322 w 644"/>
              <a:gd name="T79" fmla="*/ 136 h 1046"/>
              <a:gd name="T80" fmla="*/ 355 w 644"/>
              <a:gd name="T81" fmla="*/ 144 h 1046"/>
              <a:gd name="T82" fmla="*/ 374 w 644"/>
              <a:gd name="T83" fmla="*/ 120 h 1046"/>
              <a:gd name="T84" fmla="*/ 378 w 644"/>
              <a:gd name="T85" fmla="*/ 93 h 1046"/>
              <a:gd name="T86" fmla="*/ 400 w 644"/>
              <a:gd name="T87" fmla="*/ 60 h 1046"/>
              <a:gd name="T88" fmla="*/ 388 w 644"/>
              <a:gd name="T89" fmla="*/ 46 h 1046"/>
              <a:gd name="T90" fmla="*/ 355 w 644"/>
              <a:gd name="T91" fmla="*/ 17 h 1046"/>
              <a:gd name="T92" fmla="*/ 322 w 644"/>
              <a:gd name="T93" fmla="*/ 7 h 1046"/>
              <a:gd name="T94" fmla="*/ 285 w 644"/>
              <a:gd name="T95" fmla="*/ 2 h 1046"/>
              <a:gd name="T96" fmla="*/ 255 w 644"/>
              <a:gd name="T97" fmla="*/ 23 h 1046"/>
              <a:gd name="T98" fmla="*/ 234 w 644"/>
              <a:gd name="T99" fmla="*/ 78 h 1046"/>
              <a:gd name="T100" fmla="*/ 200 w 644"/>
              <a:gd name="T101" fmla="*/ 123 h 1046"/>
              <a:gd name="T102" fmla="*/ 209 w 644"/>
              <a:gd name="T103" fmla="*/ 178 h 1046"/>
              <a:gd name="T104" fmla="*/ 213 w 644"/>
              <a:gd name="T105" fmla="*/ 185 h 1046"/>
              <a:gd name="T106" fmla="*/ 222 w 644"/>
              <a:gd name="T107" fmla="*/ 185 h 1046"/>
              <a:gd name="T108" fmla="*/ 222 w 644"/>
              <a:gd name="T109" fmla="*/ 201 h 1046"/>
              <a:gd name="T110" fmla="*/ 194 w 644"/>
              <a:gd name="T111" fmla="*/ 267 h 1046"/>
              <a:gd name="T112" fmla="*/ 196 w 644"/>
              <a:gd name="T113" fmla="*/ 384 h 1046"/>
              <a:gd name="T114" fmla="*/ 205 w 644"/>
              <a:gd name="T115" fmla="*/ 498 h 1046"/>
              <a:gd name="T116" fmla="*/ 160 w 644"/>
              <a:gd name="T117" fmla="*/ 685 h 1046"/>
              <a:gd name="T118" fmla="*/ 156 w 644"/>
              <a:gd name="T119" fmla="*/ 726 h 1046"/>
              <a:gd name="T120" fmla="*/ 194 w 644"/>
              <a:gd name="T121" fmla="*/ 734 h 10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644" h="1046">
                <a:moveTo>
                  <a:pt x="194" y="734"/>
                </a:moveTo>
                <a:lnTo>
                  <a:pt x="194" y="734"/>
                </a:lnTo>
                <a:lnTo>
                  <a:pt x="189" y="738"/>
                </a:lnTo>
                <a:lnTo>
                  <a:pt x="177" y="746"/>
                </a:lnTo>
                <a:lnTo>
                  <a:pt x="160" y="759"/>
                </a:lnTo>
                <a:lnTo>
                  <a:pt x="151" y="768"/>
                </a:lnTo>
                <a:lnTo>
                  <a:pt x="142" y="779"/>
                </a:lnTo>
                <a:lnTo>
                  <a:pt x="142" y="779"/>
                </a:lnTo>
                <a:lnTo>
                  <a:pt x="122" y="807"/>
                </a:lnTo>
                <a:lnTo>
                  <a:pt x="101" y="840"/>
                </a:lnTo>
                <a:lnTo>
                  <a:pt x="81" y="870"/>
                </a:lnTo>
                <a:lnTo>
                  <a:pt x="68" y="890"/>
                </a:lnTo>
                <a:lnTo>
                  <a:pt x="68" y="890"/>
                </a:lnTo>
                <a:lnTo>
                  <a:pt x="61" y="895"/>
                </a:lnTo>
                <a:lnTo>
                  <a:pt x="54" y="902"/>
                </a:lnTo>
                <a:lnTo>
                  <a:pt x="39" y="910"/>
                </a:lnTo>
                <a:lnTo>
                  <a:pt x="25" y="915"/>
                </a:lnTo>
                <a:lnTo>
                  <a:pt x="20" y="918"/>
                </a:lnTo>
                <a:lnTo>
                  <a:pt x="20" y="918"/>
                </a:lnTo>
                <a:lnTo>
                  <a:pt x="17" y="918"/>
                </a:lnTo>
                <a:lnTo>
                  <a:pt x="12" y="919"/>
                </a:lnTo>
                <a:lnTo>
                  <a:pt x="6" y="922"/>
                </a:lnTo>
                <a:lnTo>
                  <a:pt x="3" y="926"/>
                </a:lnTo>
                <a:lnTo>
                  <a:pt x="0" y="928"/>
                </a:lnTo>
                <a:lnTo>
                  <a:pt x="0" y="928"/>
                </a:lnTo>
                <a:lnTo>
                  <a:pt x="0" y="931"/>
                </a:lnTo>
                <a:lnTo>
                  <a:pt x="2" y="936"/>
                </a:lnTo>
                <a:lnTo>
                  <a:pt x="6" y="947"/>
                </a:lnTo>
                <a:lnTo>
                  <a:pt x="12" y="961"/>
                </a:lnTo>
                <a:lnTo>
                  <a:pt x="20" y="977"/>
                </a:lnTo>
                <a:lnTo>
                  <a:pt x="39" y="1007"/>
                </a:lnTo>
                <a:lnTo>
                  <a:pt x="47" y="1018"/>
                </a:lnTo>
                <a:lnTo>
                  <a:pt x="53" y="1026"/>
                </a:lnTo>
                <a:lnTo>
                  <a:pt x="53" y="1026"/>
                </a:lnTo>
                <a:lnTo>
                  <a:pt x="62" y="1032"/>
                </a:lnTo>
                <a:lnTo>
                  <a:pt x="69" y="1038"/>
                </a:lnTo>
                <a:lnTo>
                  <a:pt x="77" y="1042"/>
                </a:lnTo>
                <a:lnTo>
                  <a:pt x="89" y="1044"/>
                </a:lnTo>
                <a:lnTo>
                  <a:pt x="89" y="1044"/>
                </a:lnTo>
                <a:lnTo>
                  <a:pt x="97" y="1046"/>
                </a:lnTo>
                <a:lnTo>
                  <a:pt x="103" y="1044"/>
                </a:lnTo>
                <a:lnTo>
                  <a:pt x="109" y="1043"/>
                </a:lnTo>
                <a:lnTo>
                  <a:pt x="114" y="1039"/>
                </a:lnTo>
                <a:lnTo>
                  <a:pt x="122" y="1032"/>
                </a:lnTo>
                <a:lnTo>
                  <a:pt x="126" y="1028"/>
                </a:lnTo>
                <a:lnTo>
                  <a:pt x="126" y="1028"/>
                </a:lnTo>
                <a:lnTo>
                  <a:pt x="124" y="1027"/>
                </a:lnTo>
                <a:lnTo>
                  <a:pt x="123" y="1025"/>
                </a:lnTo>
                <a:lnTo>
                  <a:pt x="118" y="1019"/>
                </a:lnTo>
                <a:lnTo>
                  <a:pt x="111" y="1013"/>
                </a:lnTo>
                <a:lnTo>
                  <a:pt x="106" y="1006"/>
                </a:lnTo>
                <a:lnTo>
                  <a:pt x="106" y="1006"/>
                </a:lnTo>
                <a:lnTo>
                  <a:pt x="102" y="999"/>
                </a:lnTo>
                <a:lnTo>
                  <a:pt x="99" y="992"/>
                </a:lnTo>
                <a:lnTo>
                  <a:pt x="98" y="985"/>
                </a:lnTo>
                <a:lnTo>
                  <a:pt x="98" y="981"/>
                </a:lnTo>
                <a:lnTo>
                  <a:pt x="98" y="981"/>
                </a:lnTo>
                <a:lnTo>
                  <a:pt x="102" y="973"/>
                </a:lnTo>
                <a:lnTo>
                  <a:pt x="105" y="969"/>
                </a:lnTo>
                <a:lnTo>
                  <a:pt x="106" y="965"/>
                </a:lnTo>
                <a:lnTo>
                  <a:pt x="106" y="965"/>
                </a:lnTo>
                <a:lnTo>
                  <a:pt x="109" y="953"/>
                </a:lnTo>
                <a:lnTo>
                  <a:pt x="109" y="953"/>
                </a:lnTo>
                <a:lnTo>
                  <a:pt x="111" y="945"/>
                </a:lnTo>
                <a:lnTo>
                  <a:pt x="111" y="945"/>
                </a:lnTo>
                <a:lnTo>
                  <a:pt x="111" y="943"/>
                </a:lnTo>
                <a:lnTo>
                  <a:pt x="109" y="936"/>
                </a:lnTo>
                <a:lnTo>
                  <a:pt x="109" y="928"/>
                </a:lnTo>
                <a:lnTo>
                  <a:pt x="110" y="923"/>
                </a:lnTo>
                <a:lnTo>
                  <a:pt x="111" y="918"/>
                </a:lnTo>
                <a:lnTo>
                  <a:pt x="111" y="918"/>
                </a:lnTo>
                <a:lnTo>
                  <a:pt x="116" y="911"/>
                </a:lnTo>
                <a:lnTo>
                  <a:pt x="128" y="900"/>
                </a:lnTo>
                <a:lnTo>
                  <a:pt x="157" y="877"/>
                </a:lnTo>
                <a:lnTo>
                  <a:pt x="189" y="853"/>
                </a:lnTo>
                <a:lnTo>
                  <a:pt x="201" y="842"/>
                </a:lnTo>
                <a:lnTo>
                  <a:pt x="209" y="834"/>
                </a:lnTo>
                <a:lnTo>
                  <a:pt x="209" y="834"/>
                </a:lnTo>
                <a:lnTo>
                  <a:pt x="243" y="791"/>
                </a:lnTo>
                <a:lnTo>
                  <a:pt x="267" y="759"/>
                </a:lnTo>
                <a:lnTo>
                  <a:pt x="267" y="759"/>
                </a:lnTo>
                <a:lnTo>
                  <a:pt x="272" y="765"/>
                </a:lnTo>
                <a:lnTo>
                  <a:pt x="284" y="774"/>
                </a:lnTo>
                <a:lnTo>
                  <a:pt x="292" y="778"/>
                </a:lnTo>
                <a:lnTo>
                  <a:pt x="301" y="780"/>
                </a:lnTo>
                <a:lnTo>
                  <a:pt x="309" y="782"/>
                </a:lnTo>
                <a:lnTo>
                  <a:pt x="313" y="780"/>
                </a:lnTo>
                <a:lnTo>
                  <a:pt x="317" y="779"/>
                </a:lnTo>
                <a:lnTo>
                  <a:pt x="317" y="779"/>
                </a:lnTo>
                <a:lnTo>
                  <a:pt x="324" y="774"/>
                </a:lnTo>
                <a:lnTo>
                  <a:pt x="330" y="768"/>
                </a:lnTo>
                <a:lnTo>
                  <a:pt x="341" y="754"/>
                </a:lnTo>
                <a:lnTo>
                  <a:pt x="350" y="742"/>
                </a:lnTo>
                <a:lnTo>
                  <a:pt x="353" y="738"/>
                </a:lnTo>
                <a:lnTo>
                  <a:pt x="373" y="726"/>
                </a:lnTo>
                <a:lnTo>
                  <a:pt x="406" y="721"/>
                </a:lnTo>
                <a:lnTo>
                  <a:pt x="406" y="721"/>
                </a:lnTo>
                <a:lnTo>
                  <a:pt x="412" y="750"/>
                </a:lnTo>
                <a:lnTo>
                  <a:pt x="424" y="804"/>
                </a:lnTo>
                <a:lnTo>
                  <a:pt x="424" y="804"/>
                </a:lnTo>
                <a:lnTo>
                  <a:pt x="429" y="819"/>
                </a:lnTo>
                <a:lnTo>
                  <a:pt x="436" y="836"/>
                </a:lnTo>
                <a:lnTo>
                  <a:pt x="454" y="877"/>
                </a:lnTo>
                <a:lnTo>
                  <a:pt x="483" y="937"/>
                </a:lnTo>
                <a:lnTo>
                  <a:pt x="483" y="937"/>
                </a:lnTo>
                <a:lnTo>
                  <a:pt x="485" y="944"/>
                </a:lnTo>
                <a:lnTo>
                  <a:pt x="485" y="952"/>
                </a:lnTo>
                <a:lnTo>
                  <a:pt x="485" y="970"/>
                </a:lnTo>
                <a:lnTo>
                  <a:pt x="485" y="988"/>
                </a:lnTo>
                <a:lnTo>
                  <a:pt x="485" y="994"/>
                </a:lnTo>
                <a:lnTo>
                  <a:pt x="486" y="998"/>
                </a:lnTo>
                <a:lnTo>
                  <a:pt x="486" y="998"/>
                </a:lnTo>
                <a:lnTo>
                  <a:pt x="489" y="999"/>
                </a:lnTo>
                <a:lnTo>
                  <a:pt x="493" y="1002"/>
                </a:lnTo>
                <a:lnTo>
                  <a:pt x="505" y="1003"/>
                </a:lnTo>
                <a:lnTo>
                  <a:pt x="520" y="1003"/>
                </a:lnTo>
                <a:lnTo>
                  <a:pt x="539" y="1001"/>
                </a:lnTo>
                <a:lnTo>
                  <a:pt x="539" y="1001"/>
                </a:lnTo>
                <a:lnTo>
                  <a:pt x="594" y="988"/>
                </a:lnTo>
                <a:lnTo>
                  <a:pt x="621" y="982"/>
                </a:lnTo>
                <a:lnTo>
                  <a:pt x="629" y="980"/>
                </a:lnTo>
                <a:lnTo>
                  <a:pt x="633" y="978"/>
                </a:lnTo>
                <a:lnTo>
                  <a:pt x="633" y="978"/>
                </a:lnTo>
                <a:lnTo>
                  <a:pt x="635" y="976"/>
                </a:lnTo>
                <a:lnTo>
                  <a:pt x="640" y="969"/>
                </a:lnTo>
                <a:lnTo>
                  <a:pt x="642" y="966"/>
                </a:lnTo>
                <a:lnTo>
                  <a:pt x="644" y="962"/>
                </a:lnTo>
                <a:lnTo>
                  <a:pt x="644" y="959"/>
                </a:lnTo>
                <a:lnTo>
                  <a:pt x="643" y="953"/>
                </a:lnTo>
                <a:lnTo>
                  <a:pt x="643" y="953"/>
                </a:lnTo>
                <a:lnTo>
                  <a:pt x="642" y="949"/>
                </a:lnTo>
                <a:lnTo>
                  <a:pt x="639" y="948"/>
                </a:lnTo>
                <a:lnTo>
                  <a:pt x="635" y="947"/>
                </a:lnTo>
                <a:lnTo>
                  <a:pt x="630" y="947"/>
                </a:lnTo>
                <a:lnTo>
                  <a:pt x="619" y="945"/>
                </a:lnTo>
                <a:lnTo>
                  <a:pt x="613" y="944"/>
                </a:lnTo>
                <a:lnTo>
                  <a:pt x="605" y="943"/>
                </a:lnTo>
                <a:lnTo>
                  <a:pt x="605" y="943"/>
                </a:lnTo>
                <a:lnTo>
                  <a:pt x="597" y="939"/>
                </a:lnTo>
                <a:lnTo>
                  <a:pt x="589" y="935"/>
                </a:lnTo>
                <a:lnTo>
                  <a:pt x="576" y="926"/>
                </a:lnTo>
                <a:lnTo>
                  <a:pt x="560" y="915"/>
                </a:lnTo>
                <a:lnTo>
                  <a:pt x="560" y="915"/>
                </a:lnTo>
                <a:lnTo>
                  <a:pt x="553" y="911"/>
                </a:lnTo>
                <a:lnTo>
                  <a:pt x="549" y="908"/>
                </a:lnTo>
                <a:lnTo>
                  <a:pt x="548" y="908"/>
                </a:lnTo>
                <a:lnTo>
                  <a:pt x="547" y="910"/>
                </a:lnTo>
                <a:lnTo>
                  <a:pt x="547" y="910"/>
                </a:lnTo>
                <a:lnTo>
                  <a:pt x="544" y="915"/>
                </a:lnTo>
                <a:lnTo>
                  <a:pt x="544" y="918"/>
                </a:lnTo>
                <a:lnTo>
                  <a:pt x="544" y="918"/>
                </a:lnTo>
                <a:lnTo>
                  <a:pt x="535" y="902"/>
                </a:lnTo>
                <a:lnTo>
                  <a:pt x="527" y="887"/>
                </a:lnTo>
                <a:lnTo>
                  <a:pt x="522" y="873"/>
                </a:lnTo>
                <a:lnTo>
                  <a:pt x="522" y="873"/>
                </a:lnTo>
                <a:lnTo>
                  <a:pt x="511" y="828"/>
                </a:lnTo>
                <a:lnTo>
                  <a:pt x="507" y="803"/>
                </a:lnTo>
                <a:lnTo>
                  <a:pt x="505" y="784"/>
                </a:lnTo>
                <a:lnTo>
                  <a:pt x="505" y="784"/>
                </a:lnTo>
                <a:lnTo>
                  <a:pt x="505" y="778"/>
                </a:lnTo>
                <a:lnTo>
                  <a:pt x="503" y="771"/>
                </a:lnTo>
                <a:lnTo>
                  <a:pt x="498" y="755"/>
                </a:lnTo>
                <a:lnTo>
                  <a:pt x="491" y="738"/>
                </a:lnTo>
                <a:lnTo>
                  <a:pt x="479" y="683"/>
                </a:lnTo>
                <a:lnTo>
                  <a:pt x="491" y="671"/>
                </a:lnTo>
                <a:lnTo>
                  <a:pt x="491" y="671"/>
                </a:lnTo>
                <a:lnTo>
                  <a:pt x="483" y="659"/>
                </a:lnTo>
                <a:lnTo>
                  <a:pt x="477" y="648"/>
                </a:lnTo>
                <a:lnTo>
                  <a:pt x="474" y="643"/>
                </a:lnTo>
                <a:lnTo>
                  <a:pt x="474" y="643"/>
                </a:lnTo>
                <a:lnTo>
                  <a:pt x="457" y="589"/>
                </a:lnTo>
                <a:lnTo>
                  <a:pt x="436" y="519"/>
                </a:lnTo>
                <a:lnTo>
                  <a:pt x="436" y="519"/>
                </a:lnTo>
                <a:lnTo>
                  <a:pt x="428" y="483"/>
                </a:lnTo>
                <a:lnTo>
                  <a:pt x="416" y="427"/>
                </a:lnTo>
                <a:lnTo>
                  <a:pt x="403" y="353"/>
                </a:lnTo>
                <a:lnTo>
                  <a:pt x="403" y="353"/>
                </a:lnTo>
                <a:lnTo>
                  <a:pt x="420" y="333"/>
                </a:lnTo>
                <a:lnTo>
                  <a:pt x="435" y="317"/>
                </a:lnTo>
                <a:lnTo>
                  <a:pt x="444" y="308"/>
                </a:lnTo>
                <a:lnTo>
                  <a:pt x="444" y="308"/>
                </a:lnTo>
                <a:lnTo>
                  <a:pt x="446" y="307"/>
                </a:lnTo>
                <a:lnTo>
                  <a:pt x="449" y="304"/>
                </a:lnTo>
                <a:lnTo>
                  <a:pt x="452" y="299"/>
                </a:lnTo>
                <a:lnTo>
                  <a:pt x="452" y="292"/>
                </a:lnTo>
                <a:lnTo>
                  <a:pt x="452" y="292"/>
                </a:lnTo>
                <a:lnTo>
                  <a:pt x="457" y="289"/>
                </a:lnTo>
                <a:lnTo>
                  <a:pt x="462" y="285"/>
                </a:lnTo>
                <a:lnTo>
                  <a:pt x="466" y="280"/>
                </a:lnTo>
                <a:lnTo>
                  <a:pt x="466" y="280"/>
                </a:lnTo>
                <a:lnTo>
                  <a:pt x="473" y="271"/>
                </a:lnTo>
                <a:lnTo>
                  <a:pt x="477" y="264"/>
                </a:lnTo>
                <a:lnTo>
                  <a:pt x="477" y="264"/>
                </a:lnTo>
                <a:lnTo>
                  <a:pt x="483" y="260"/>
                </a:lnTo>
                <a:lnTo>
                  <a:pt x="486" y="256"/>
                </a:lnTo>
                <a:lnTo>
                  <a:pt x="489" y="250"/>
                </a:lnTo>
                <a:lnTo>
                  <a:pt x="489" y="250"/>
                </a:lnTo>
                <a:lnTo>
                  <a:pt x="493" y="238"/>
                </a:lnTo>
                <a:lnTo>
                  <a:pt x="494" y="234"/>
                </a:lnTo>
                <a:lnTo>
                  <a:pt x="519" y="204"/>
                </a:lnTo>
                <a:lnTo>
                  <a:pt x="511" y="201"/>
                </a:lnTo>
                <a:lnTo>
                  <a:pt x="486" y="214"/>
                </a:lnTo>
                <a:lnTo>
                  <a:pt x="469" y="231"/>
                </a:lnTo>
                <a:lnTo>
                  <a:pt x="469" y="231"/>
                </a:lnTo>
                <a:lnTo>
                  <a:pt x="458" y="229"/>
                </a:lnTo>
                <a:lnTo>
                  <a:pt x="458" y="229"/>
                </a:lnTo>
                <a:lnTo>
                  <a:pt x="454" y="229"/>
                </a:lnTo>
                <a:lnTo>
                  <a:pt x="450" y="230"/>
                </a:lnTo>
                <a:lnTo>
                  <a:pt x="440" y="235"/>
                </a:lnTo>
                <a:lnTo>
                  <a:pt x="421" y="247"/>
                </a:lnTo>
                <a:lnTo>
                  <a:pt x="421" y="247"/>
                </a:lnTo>
                <a:lnTo>
                  <a:pt x="417" y="252"/>
                </a:lnTo>
                <a:lnTo>
                  <a:pt x="412" y="260"/>
                </a:lnTo>
                <a:lnTo>
                  <a:pt x="408" y="270"/>
                </a:lnTo>
                <a:lnTo>
                  <a:pt x="400" y="264"/>
                </a:lnTo>
                <a:lnTo>
                  <a:pt x="388" y="272"/>
                </a:lnTo>
                <a:lnTo>
                  <a:pt x="388" y="272"/>
                </a:lnTo>
                <a:lnTo>
                  <a:pt x="382" y="267"/>
                </a:lnTo>
                <a:lnTo>
                  <a:pt x="376" y="260"/>
                </a:lnTo>
                <a:lnTo>
                  <a:pt x="373" y="254"/>
                </a:lnTo>
                <a:lnTo>
                  <a:pt x="373" y="254"/>
                </a:lnTo>
                <a:lnTo>
                  <a:pt x="359" y="230"/>
                </a:lnTo>
                <a:lnTo>
                  <a:pt x="350" y="214"/>
                </a:lnTo>
                <a:lnTo>
                  <a:pt x="350" y="214"/>
                </a:lnTo>
                <a:lnTo>
                  <a:pt x="346" y="201"/>
                </a:lnTo>
                <a:lnTo>
                  <a:pt x="341" y="189"/>
                </a:lnTo>
                <a:lnTo>
                  <a:pt x="341" y="189"/>
                </a:lnTo>
                <a:lnTo>
                  <a:pt x="338" y="184"/>
                </a:lnTo>
                <a:lnTo>
                  <a:pt x="337" y="180"/>
                </a:lnTo>
                <a:lnTo>
                  <a:pt x="336" y="176"/>
                </a:lnTo>
                <a:lnTo>
                  <a:pt x="336" y="176"/>
                </a:lnTo>
                <a:lnTo>
                  <a:pt x="336" y="173"/>
                </a:lnTo>
                <a:lnTo>
                  <a:pt x="333" y="171"/>
                </a:lnTo>
                <a:lnTo>
                  <a:pt x="326" y="163"/>
                </a:lnTo>
                <a:lnTo>
                  <a:pt x="317" y="153"/>
                </a:lnTo>
                <a:lnTo>
                  <a:pt x="317" y="153"/>
                </a:lnTo>
                <a:lnTo>
                  <a:pt x="318" y="145"/>
                </a:lnTo>
                <a:lnTo>
                  <a:pt x="321" y="139"/>
                </a:lnTo>
                <a:lnTo>
                  <a:pt x="322" y="136"/>
                </a:lnTo>
                <a:lnTo>
                  <a:pt x="322" y="136"/>
                </a:lnTo>
                <a:lnTo>
                  <a:pt x="333" y="144"/>
                </a:lnTo>
                <a:lnTo>
                  <a:pt x="341" y="148"/>
                </a:lnTo>
                <a:lnTo>
                  <a:pt x="347" y="151"/>
                </a:lnTo>
                <a:lnTo>
                  <a:pt x="347" y="151"/>
                </a:lnTo>
                <a:lnTo>
                  <a:pt x="351" y="148"/>
                </a:lnTo>
                <a:lnTo>
                  <a:pt x="355" y="144"/>
                </a:lnTo>
                <a:lnTo>
                  <a:pt x="361" y="136"/>
                </a:lnTo>
                <a:lnTo>
                  <a:pt x="361" y="136"/>
                </a:lnTo>
                <a:lnTo>
                  <a:pt x="365" y="130"/>
                </a:lnTo>
                <a:lnTo>
                  <a:pt x="366" y="123"/>
                </a:lnTo>
                <a:lnTo>
                  <a:pt x="366" y="123"/>
                </a:lnTo>
                <a:lnTo>
                  <a:pt x="374" y="120"/>
                </a:lnTo>
                <a:lnTo>
                  <a:pt x="379" y="119"/>
                </a:lnTo>
                <a:lnTo>
                  <a:pt x="380" y="118"/>
                </a:lnTo>
                <a:lnTo>
                  <a:pt x="380" y="118"/>
                </a:lnTo>
                <a:lnTo>
                  <a:pt x="379" y="107"/>
                </a:lnTo>
                <a:lnTo>
                  <a:pt x="378" y="93"/>
                </a:lnTo>
                <a:lnTo>
                  <a:pt x="378" y="93"/>
                </a:lnTo>
                <a:lnTo>
                  <a:pt x="376" y="82"/>
                </a:lnTo>
                <a:lnTo>
                  <a:pt x="378" y="78"/>
                </a:lnTo>
                <a:lnTo>
                  <a:pt x="388" y="76"/>
                </a:lnTo>
                <a:lnTo>
                  <a:pt x="396" y="81"/>
                </a:lnTo>
                <a:lnTo>
                  <a:pt x="394" y="62"/>
                </a:lnTo>
                <a:lnTo>
                  <a:pt x="400" y="60"/>
                </a:lnTo>
                <a:lnTo>
                  <a:pt x="400" y="60"/>
                </a:lnTo>
                <a:lnTo>
                  <a:pt x="394" y="54"/>
                </a:lnTo>
                <a:lnTo>
                  <a:pt x="390" y="50"/>
                </a:lnTo>
                <a:lnTo>
                  <a:pt x="388" y="48"/>
                </a:lnTo>
                <a:lnTo>
                  <a:pt x="388" y="48"/>
                </a:lnTo>
                <a:lnTo>
                  <a:pt x="388" y="46"/>
                </a:lnTo>
                <a:lnTo>
                  <a:pt x="387" y="43"/>
                </a:lnTo>
                <a:lnTo>
                  <a:pt x="384" y="39"/>
                </a:lnTo>
                <a:lnTo>
                  <a:pt x="378" y="32"/>
                </a:lnTo>
                <a:lnTo>
                  <a:pt x="378" y="32"/>
                </a:lnTo>
                <a:lnTo>
                  <a:pt x="367" y="24"/>
                </a:lnTo>
                <a:lnTo>
                  <a:pt x="355" y="17"/>
                </a:lnTo>
                <a:lnTo>
                  <a:pt x="341" y="12"/>
                </a:lnTo>
                <a:lnTo>
                  <a:pt x="341" y="12"/>
                </a:lnTo>
                <a:lnTo>
                  <a:pt x="341" y="12"/>
                </a:lnTo>
                <a:lnTo>
                  <a:pt x="340" y="13"/>
                </a:lnTo>
                <a:lnTo>
                  <a:pt x="334" y="12"/>
                </a:lnTo>
                <a:lnTo>
                  <a:pt x="322" y="7"/>
                </a:lnTo>
                <a:lnTo>
                  <a:pt x="322" y="7"/>
                </a:lnTo>
                <a:lnTo>
                  <a:pt x="314" y="3"/>
                </a:lnTo>
                <a:lnTo>
                  <a:pt x="307" y="2"/>
                </a:lnTo>
                <a:lnTo>
                  <a:pt x="300" y="0"/>
                </a:lnTo>
                <a:lnTo>
                  <a:pt x="292" y="0"/>
                </a:lnTo>
                <a:lnTo>
                  <a:pt x="285" y="2"/>
                </a:lnTo>
                <a:lnTo>
                  <a:pt x="279" y="3"/>
                </a:lnTo>
                <a:lnTo>
                  <a:pt x="272" y="6"/>
                </a:lnTo>
                <a:lnTo>
                  <a:pt x="267" y="10"/>
                </a:lnTo>
                <a:lnTo>
                  <a:pt x="267" y="10"/>
                </a:lnTo>
                <a:lnTo>
                  <a:pt x="262" y="15"/>
                </a:lnTo>
                <a:lnTo>
                  <a:pt x="255" y="23"/>
                </a:lnTo>
                <a:lnTo>
                  <a:pt x="251" y="33"/>
                </a:lnTo>
                <a:lnTo>
                  <a:pt x="246" y="44"/>
                </a:lnTo>
                <a:lnTo>
                  <a:pt x="239" y="64"/>
                </a:lnTo>
                <a:lnTo>
                  <a:pt x="237" y="73"/>
                </a:lnTo>
                <a:lnTo>
                  <a:pt x="237" y="73"/>
                </a:lnTo>
                <a:lnTo>
                  <a:pt x="234" y="78"/>
                </a:lnTo>
                <a:lnTo>
                  <a:pt x="229" y="85"/>
                </a:lnTo>
                <a:lnTo>
                  <a:pt x="217" y="98"/>
                </a:lnTo>
                <a:lnTo>
                  <a:pt x="217" y="98"/>
                </a:lnTo>
                <a:lnTo>
                  <a:pt x="208" y="110"/>
                </a:lnTo>
                <a:lnTo>
                  <a:pt x="202" y="118"/>
                </a:lnTo>
                <a:lnTo>
                  <a:pt x="200" y="123"/>
                </a:lnTo>
                <a:lnTo>
                  <a:pt x="200" y="123"/>
                </a:lnTo>
                <a:lnTo>
                  <a:pt x="198" y="142"/>
                </a:lnTo>
                <a:lnTo>
                  <a:pt x="197" y="156"/>
                </a:lnTo>
                <a:lnTo>
                  <a:pt x="197" y="156"/>
                </a:lnTo>
                <a:lnTo>
                  <a:pt x="202" y="165"/>
                </a:lnTo>
                <a:lnTo>
                  <a:pt x="209" y="178"/>
                </a:lnTo>
                <a:lnTo>
                  <a:pt x="209" y="178"/>
                </a:lnTo>
                <a:lnTo>
                  <a:pt x="210" y="182"/>
                </a:lnTo>
                <a:lnTo>
                  <a:pt x="210" y="186"/>
                </a:lnTo>
                <a:lnTo>
                  <a:pt x="211" y="192"/>
                </a:lnTo>
                <a:lnTo>
                  <a:pt x="211" y="192"/>
                </a:lnTo>
                <a:lnTo>
                  <a:pt x="213" y="185"/>
                </a:lnTo>
                <a:lnTo>
                  <a:pt x="215" y="181"/>
                </a:lnTo>
                <a:lnTo>
                  <a:pt x="217" y="181"/>
                </a:lnTo>
                <a:lnTo>
                  <a:pt x="218" y="182"/>
                </a:lnTo>
                <a:lnTo>
                  <a:pt x="218" y="182"/>
                </a:lnTo>
                <a:lnTo>
                  <a:pt x="221" y="185"/>
                </a:lnTo>
                <a:lnTo>
                  <a:pt x="222" y="185"/>
                </a:lnTo>
                <a:lnTo>
                  <a:pt x="222" y="184"/>
                </a:lnTo>
                <a:lnTo>
                  <a:pt x="222" y="178"/>
                </a:lnTo>
                <a:lnTo>
                  <a:pt x="222" y="178"/>
                </a:lnTo>
                <a:lnTo>
                  <a:pt x="222" y="188"/>
                </a:lnTo>
                <a:lnTo>
                  <a:pt x="222" y="201"/>
                </a:lnTo>
                <a:lnTo>
                  <a:pt x="222" y="201"/>
                </a:lnTo>
                <a:lnTo>
                  <a:pt x="217" y="208"/>
                </a:lnTo>
                <a:lnTo>
                  <a:pt x="206" y="223"/>
                </a:lnTo>
                <a:lnTo>
                  <a:pt x="201" y="234"/>
                </a:lnTo>
                <a:lnTo>
                  <a:pt x="197" y="244"/>
                </a:lnTo>
                <a:lnTo>
                  <a:pt x="194" y="256"/>
                </a:lnTo>
                <a:lnTo>
                  <a:pt x="194" y="267"/>
                </a:lnTo>
                <a:lnTo>
                  <a:pt x="194" y="267"/>
                </a:lnTo>
                <a:lnTo>
                  <a:pt x="196" y="293"/>
                </a:lnTo>
                <a:lnTo>
                  <a:pt x="196" y="325"/>
                </a:lnTo>
                <a:lnTo>
                  <a:pt x="194" y="375"/>
                </a:lnTo>
                <a:lnTo>
                  <a:pt x="194" y="375"/>
                </a:lnTo>
                <a:lnTo>
                  <a:pt x="196" y="384"/>
                </a:lnTo>
                <a:lnTo>
                  <a:pt x="198" y="398"/>
                </a:lnTo>
                <a:lnTo>
                  <a:pt x="204" y="429"/>
                </a:lnTo>
                <a:lnTo>
                  <a:pt x="208" y="448"/>
                </a:lnTo>
                <a:lnTo>
                  <a:pt x="208" y="468"/>
                </a:lnTo>
                <a:lnTo>
                  <a:pt x="208" y="489"/>
                </a:lnTo>
                <a:lnTo>
                  <a:pt x="205" y="498"/>
                </a:lnTo>
                <a:lnTo>
                  <a:pt x="202" y="507"/>
                </a:lnTo>
                <a:lnTo>
                  <a:pt x="202" y="507"/>
                </a:lnTo>
                <a:lnTo>
                  <a:pt x="189" y="557"/>
                </a:lnTo>
                <a:lnTo>
                  <a:pt x="175" y="615"/>
                </a:lnTo>
                <a:lnTo>
                  <a:pt x="163" y="668"/>
                </a:lnTo>
                <a:lnTo>
                  <a:pt x="160" y="685"/>
                </a:lnTo>
                <a:lnTo>
                  <a:pt x="159" y="696"/>
                </a:lnTo>
                <a:lnTo>
                  <a:pt x="159" y="696"/>
                </a:lnTo>
                <a:lnTo>
                  <a:pt x="157" y="706"/>
                </a:lnTo>
                <a:lnTo>
                  <a:pt x="156" y="716"/>
                </a:lnTo>
                <a:lnTo>
                  <a:pt x="155" y="722"/>
                </a:lnTo>
                <a:lnTo>
                  <a:pt x="156" y="726"/>
                </a:lnTo>
                <a:lnTo>
                  <a:pt x="156" y="726"/>
                </a:lnTo>
                <a:lnTo>
                  <a:pt x="159" y="728"/>
                </a:lnTo>
                <a:lnTo>
                  <a:pt x="163" y="729"/>
                </a:lnTo>
                <a:lnTo>
                  <a:pt x="176" y="732"/>
                </a:lnTo>
                <a:lnTo>
                  <a:pt x="194" y="734"/>
                </a:lnTo>
                <a:lnTo>
                  <a:pt x="194" y="734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52D3D7CC-C2E8-4061-9B69-EC1294AF1A5F}"/>
              </a:ext>
            </a:extLst>
          </p:cNvPr>
          <p:cNvSpPr txBox="1"/>
          <p:nvPr/>
        </p:nvSpPr>
        <p:spPr>
          <a:xfrm>
            <a:off x="101780" y="456393"/>
            <a:ext cx="3293868" cy="28561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自分は問題ないと思う人も</a:t>
            </a:r>
          </a:p>
        </p:txBody>
      </p: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5A371C85-3A73-4E7D-97EC-51E31EA55B6C}"/>
              </a:ext>
            </a:extLst>
          </p:cNvPr>
          <p:cNvSpPr/>
          <p:nvPr/>
        </p:nvSpPr>
        <p:spPr bwMode="auto">
          <a:xfrm>
            <a:off x="2204618" y="5739697"/>
            <a:ext cx="495055" cy="974740"/>
          </a:xfrm>
          <a:prstGeom prst="rect">
            <a:avLst/>
          </a:prstGeom>
          <a:solidFill>
            <a:srgbClr val="002060"/>
          </a:solidFill>
          <a:ln w="9525">
            <a:noFill/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20" name="グループ化 19">
            <a:extLst>
              <a:ext uri="{FF2B5EF4-FFF2-40B4-BE49-F238E27FC236}">
                <a16:creationId xmlns:a16="http://schemas.microsoft.com/office/drawing/2014/main" id="{5CC7B57C-63EC-4506-A61B-4317652D1815}"/>
              </a:ext>
            </a:extLst>
          </p:cNvPr>
          <p:cNvGrpSpPr/>
          <p:nvPr/>
        </p:nvGrpSpPr>
        <p:grpSpPr>
          <a:xfrm>
            <a:off x="3519820" y="1860957"/>
            <a:ext cx="1376158" cy="1830684"/>
            <a:chOff x="1323601" y="1551418"/>
            <a:chExt cx="3558749" cy="4734158"/>
          </a:xfrm>
        </p:grpSpPr>
        <p:sp>
          <p:nvSpPr>
            <p:cNvPr id="21" name="フリーフォーム: 図形 20">
              <a:extLst>
                <a:ext uri="{FF2B5EF4-FFF2-40B4-BE49-F238E27FC236}">
                  <a16:creationId xmlns:a16="http://schemas.microsoft.com/office/drawing/2014/main" id="{3F8C363C-C579-4796-927F-4037F8E648F9}"/>
                </a:ext>
              </a:extLst>
            </p:cNvPr>
            <p:cNvSpPr/>
            <p:nvPr/>
          </p:nvSpPr>
          <p:spPr bwMode="auto">
            <a:xfrm>
              <a:off x="3022687" y="2791200"/>
              <a:ext cx="1859663" cy="1755863"/>
            </a:xfrm>
            <a:custGeom>
              <a:avLst/>
              <a:gdLst>
                <a:gd name="connsiteX0" fmla="*/ 1029870 w 1859663"/>
                <a:gd name="connsiteY0" fmla="*/ 0 h 1755863"/>
                <a:gd name="connsiteX1" fmla="*/ 1859663 w 1859663"/>
                <a:gd name="connsiteY1" fmla="*/ 1437244 h 1755863"/>
                <a:gd name="connsiteX2" fmla="*/ 1307811 w 1859663"/>
                <a:gd name="connsiteY2" fmla="*/ 1537058 h 1755863"/>
                <a:gd name="connsiteX3" fmla="*/ 1257485 w 1859663"/>
                <a:gd name="connsiteY3" fmla="*/ 1526116 h 1755863"/>
                <a:gd name="connsiteX4" fmla="*/ 1319981 w 1859663"/>
                <a:gd name="connsiteY4" fmla="*/ 1620205 h 1755863"/>
                <a:gd name="connsiteX5" fmla="*/ 835166 w 1859663"/>
                <a:gd name="connsiteY5" fmla="*/ 1603397 h 1755863"/>
                <a:gd name="connsiteX6" fmla="*/ 768230 w 1859663"/>
                <a:gd name="connsiteY6" fmla="*/ 1572856 h 1755863"/>
                <a:gd name="connsiteX7" fmla="*/ 829793 w 1859663"/>
                <a:gd name="connsiteY7" fmla="*/ 1755863 h 1755863"/>
                <a:gd name="connsiteX8" fmla="*/ 0 w 1859663"/>
                <a:gd name="connsiteY8" fmla="*/ 926070 h 1755863"/>
                <a:gd name="connsiteX9" fmla="*/ 662561 w 1859663"/>
                <a:gd name="connsiteY9" fmla="*/ 113136 h 1755863"/>
                <a:gd name="connsiteX10" fmla="*/ 678052 w 1859663"/>
                <a:gd name="connsiteY10" fmla="*/ 111574 h 1755863"/>
                <a:gd name="connsiteX11" fmla="*/ 733278 w 1859663"/>
                <a:gd name="connsiteY11" fmla="*/ 76735 h 1755863"/>
                <a:gd name="connsiteX12" fmla="*/ 890449 w 1859663"/>
                <a:gd name="connsiteY12" fmla="*/ 17168 h 1755863"/>
                <a:gd name="connsiteX13" fmla="*/ 884769 w 1859663"/>
                <a:gd name="connsiteY13" fmla="*/ 107630 h 1755863"/>
                <a:gd name="connsiteX14" fmla="*/ 893472 w 1859663"/>
                <a:gd name="connsiteY14" fmla="*/ 98216 h 1755863"/>
                <a:gd name="connsiteX15" fmla="*/ 1029870 w 1859663"/>
                <a:gd name="connsiteY15" fmla="*/ 0 h 17558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1859663" h="1755863">
                  <a:moveTo>
                    <a:pt x="1029870" y="0"/>
                  </a:moveTo>
                  <a:cubicBezTo>
                    <a:pt x="1116791" y="566067"/>
                    <a:pt x="1412895" y="1078934"/>
                    <a:pt x="1859663" y="1437244"/>
                  </a:cubicBezTo>
                  <a:cubicBezTo>
                    <a:pt x="1686026" y="1537493"/>
                    <a:pt x="1491218" y="1567855"/>
                    <a:pt x="1307811" y="1537058"/>
                  </a:cubicBezTo>
                  <a:lnTo>
                    <a:pt x="1257485" y="1526116"/>
                  </a:lnTo>
                  <a:lnTo>
                    <a:pt x="1319981" y="1620205"/>
                  </a:lnTo>
                  <a:cubicBezTo>
                    <a:pt x="1153981" y="1664685"/>
                    <a:pt x="986246" y="1655543"/>
                    <a:pt x="835166" y="1603397"/>
                  </a:cubicBezTo>
                  <a:lnTo>
                    <a:pt x="768230" y="1572856"/>
                  </a:lnTo>
                  <a:lnTo>
                    <a:pt x="829793" y="1755863"/>
                  </a:lnTo>
                  <a:cubicBezTo>
                    <a:pt x="371511" y="1755863"/>
                    <a:pt x="0" y="1384352"/>
                    <a:pt x="0" y="926070"/>
                  </a:cubicBezTo>
                  <a:cubicBezTo>
                    <a:pt x="0" y="525073"/>
                    <a:pt x="284438" y="190511"/>
                    <a:pt x="662561" y="113136"/>
                  </a:cubicBezTo>
                  <a:lnTo>
                    <a:pt x="678052" y="111574"/>
                  </a:lnTo>
                  <a:lnTo>
                    <a:pt x="733278" y="76735"/>
                  </a:lnTo>
                  <a:cubicBezTo>
                    <a:pt x="782594" y="52078"/>
                    <a:pt x="835115" y="31995"/>
                    <a:pt x="890449" y="17168"/>
                  </a:cubicBezTo>
                  <a:lnTo>
                    <a:pt x="884769" y="107630"/>
                  </a:lnTo>
                  <a:lnTo>
                    <a:pt x="893472" y="98216"/>
                  </a:lnTo>
                  <a:cubicBezTo>
                    <a:pt x="934726" y="61634"/>
                    <a:pt x="980260" y="28642"/>
                    <a:pt x="1029870" y="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>
                <a:ln w="12700">
                  <a:solidFill>
                    <a:schemeClr val="tx1"/>
                  </a:solidFill>
                </a:ln>
              </a:endParaRPr>
            </a:p>
          </p:txBody>
        </p:sp>
        <p:sp>
          <p:nvSpPr>
            <p:cNvPr id="22" name="台形 21">
              <a:extLst>
                <a:ext uri="{FF2B5EF4-FFF2-40B4-BE49-F238E27FC236}">
                  <a16:creationId xmlns:a16="http://schemas.microsoft.com/office/drawing/2014/main" id="{4DEDC809-1287-4823-8801-DC5E6DED032C}"/>
                </a:ext>
              </a:extLst>
            </p:cNvPr>
            <p:cNvSpPr/>
            <p:nvPr/>
          </p:nvSpPr>
          <p:spPr bwMode="auto">
            <a:xfrm rot="19800000" flipH="1">
              <a:off x="3433909" y="4249306"/>
              <a:ext cx="253038" cy="538484"/>
            </a:xfrm>
            <a:prstGeom prst="trapezoid">
              <a:avLst>
                <a:gd name="adj" fmla="val 25108"/>
              </a:avLst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>
                <a:ln w="12700">
                  <a:solidFill>
                    <a:schemeClr val="tx1"/>
                  </a:solidFill>
                </a:ln>
              </a:endParaRPr>
            </a:p>
          </p:txBody>
        </p:sp>
        <p:grpSp>
          <p:nvGrpSpPr>
            <p:cNvPr id="23" name="グループ化 22">
              <a:extLst>
                <a:ext uri="{FF2B5EF4-FFF2-40B4-BE49-F238E27FC236}">
                  <a16:creationId xmlns:a16="http://schemas.microsoft.com/office/drawing/2014/main" id="{AEC5EF15-692A-478F-A241-480E06E31B16}"/>
                </a:ext>
              </a:extLst>
            </p:cNvPr>
            <p:cNvGrpSpPr/>
            <p:nvPr/>
          </p:nvGrpSpPr>
          <p:grpSpPr>
            <a:xfrm>
              <a:off x="3168824" y="5317999"/>
              <a:ext cx="279088" cy="895660"/>
              <a:chOff x="3492813" y="5366619"/>
              <a:chExt cx="279088" cy="895660"/>
            </a:xfrm>
          </p:grpSpPr>
          <p:sp>
            <p:nvSpPr>
              <p:cNvPr id="83" name="四角形: 角を丸くする 82">
                <a:extLst>
                  <a:ext uri="{FF2B5EF4-FFF2-40B4-BE49-F238E27FC236}">
                    <a16:creationId xmlns:a16="http://schemas.microsoft.com/office/drawing/2014/main" id="{9670D8C8-FDF1-4894-8694-79ABC5964F0F}"/>
                  </a:ext>
                </a:extLst>
              </p:cNvPr>
              <p:cNvSpPr/>
              <p:nvPr/>
            </p:nvSpPr>
            <p:spPr bwMode="auto">
              <a:xfrm>
                <a:off x="3492813" y="5757863"/>
                <a:ext cx="279088" cy="504416"/>
              </a:xfrm>
              <a:prstGeom prst="roundRect">
                <a:avLst>
                  <a:gd name="adj" fmla="val 50000"/>
                </a:avLst>
              </a:prstGeom>
              <a:solidFill>
                <a:srgbClr val="800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84" name="四角形: 角を丸くする 83">
                <a:extLst>
                  <a:ext uri="{FF2B5EF4-FFF2-40B4-BE49-F238E27FC236}">
                    <a16:creationId xmlns:a16="http://schemas.microsoft.com/office/drawing/2014/main" id="{1A525EA8-F0F7-4C25-9F01-F8D1DC3B591B}"/>
                  </a:ext>
                </a:extLst>
              </p:cNvPr>
              <p:cNvSpPr/>
              <p:nvPr/>
            </p:nvSpPr>
            <p:spPr bwMode="auto">
              <a:xfrm>
                <a:off x="3523992" y="5520145"/>
                <a:ext cx="213821" cy="502244"/>
              </a:xfrm>
              <a:prstGeom prst="roundRect">
                <a:avLst>
                  <a:gd name="adj" fmla="val 50000"/>
                </a:avLst>
              </a:prstGeom>
              <a:solidFill>
                <a:schemeClr val="accent6">
                  <a:lumMod val="50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85" name="四角形: 角を丸くする 84">
                <a:extLst>
                  <a:ext uri="{FF2B5EF4-FFF2-40B4-BE49-F238E27FC236}">
                    <a16:creationId xmlns:a16="http://schemas.microsoft.com/office/drawing/2014/main" id="{F0A042F4-02D4-4CBB-BCF8-BCFC110641EC}"/>
                  </a:ext>
                </a:extLst>
              </p:cNvPr>
              <p:cNvSpPr/>
              <p:nvPr/>
            </p:nvSpPr>
            <p:spPr bwMode="auto">
              <a:xfrm>
                <a:off x="3523243" y="5366619"/>
                <a:ext cx="215320" cy="598366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</p:grpSp>
        <p:grpSp>
          <p:nvGrpSpPr>
            <p:cNvPr id="24" name="グループ化 23">
              <a:extLst>
                <a:ext uri="{FF2B5EF4-FFF2-40B4-BE49-F238E27FC236}">
                  <a16:creationId xmlns:a16="http://schemas.microsoft.com/office/drawing/2014/main" id="{3AEA3BC2-1222-4FC4-9E96-34EABE104EB7}"/>
                </a:ext>
              </a:extLst>
            </p:cNvPr>
            <p:cNvGrpSpPr/>
            <p:nvPr/>
          </p:nvGrpSpPr>
          <p:grpSpPr>
            <a:xfrm>
              <a:off x="1323601" y="1551418"/>
              <a:ext cx="3059608" cy="4614278"/>
              <a:chOff x="2696927" y="1217136"/>
              <a:chExt cx="3059608" cy="4614278"/>
            </a:xfrm>
          </p:grpSpPr>
          <p:sp>
            <p:nvSpPr>
              <p:cNvPr id="45" name="フリーフォーム: 図形 44">
                <a:extLst>
                  <a:ext uri="{FF2B5EF4-FFF2-40B4-BE49-F238E27FC236}">
                    <a16:creationId xmlns:a16="http://schemas.microsoft.com/office/drawing/2014/main" id="{AD2E4DE4-C6EB-4A45-A390-680BD1B4DE9F}"/>
                  </a:ext>
                </a:extLst>
              </p:cNvPr>
              <p:cNvSpPr/>
              <p:nvPr/>
            </p:nvSpPr>
            <p:spPr bwMode="auto">
              <a:xfrm flipH="1">
                <a:off x="2696927" y="2456918"/>
                <a:ext cx="1859663" cy="1755863"/>
              </a:xfrm>
              <a:custGeom>
                <a:avLst/>
                <a:gdLst>
                  <a:gd name="connsiteX0" fmla="*/ 1029870 w 1859663"/>
                  <a:gd name="connsiteY0" fmla="*/ 0 h 1755863"/>
                  <a:gd name="connsiteX1" fmla="*/ 1859663 w 1859663"/>
                  <a:gd name="connsiteY1" fmla="*/ 1437244 h 1755863"/>
                  <a:gd name="connsiteX2" fmla="*/ 1307811 w 1859663"/>
                  <a:gd name="connsiteY2" fmla="*/ 1537058 h 1755863"/>
                  <a:gd name="connsiteX3" fmla="*/ 1257485 w 1859663"/>
                  <a:gd name="connsiteY3" fmla="*/ 1526116 h 1755863"/>
                  <a:gd name="connsiteX4" fmla="*/ 1319981 w 1859663"/>
                  <a:gd name="connsiteY4" fmla="*/ 1620205 h 1755863"/>
                  <a:gd name="connsiteX5" fmla="*/ 835166 w 1859663"/>
                  <a:gd name="connsiteY5" fmla="*/ 1603397 h 1755863"/>
                  <a:gd name="connsiteX6" fmla="*/ 768230 w 1859663"/>
                  <a:gd name="connsiteY6" fmla="*/ 1572856 h 1755863"/>
                  <a:gd name="connsiteX7" fmla="*/ 829793 w 1859663"/>
                  <a:gd name="connsiteY7" fmla="*/ 1755863 h 1755863"/>
                  <a:gd name="connsiteX8" fmla="*/ 0 w 1859663"/>
                  <a:gd name="connsiteY8" fmla="*/ 926070 h 1755863"/>
                  <a:gd name="connsiteX9" fmla="*/ 662561 w 1859663"/>
                  <a:gd name="connsiteY9" fmla="*/ 113136 h 1755863"/>
                  <a:gd name="connsiteX10" fmla="*/ 678052 w 1859663"/>
                  <a:gd name="connsiteY10" fmla="*/ 111574 h 1755863"/>
                  <a:gd name="connsiteX11" fmla="*/ 733278 w 1859663"/>
                  <a:gd name="connsiteY11" fmla="*/ 76735 h 1755863"/>
                  <a:gd name="connsiteX12" fmla="*/ 890449 w 1859663"/>
                  <a:gd name="connsiteY12" fmla="*/ 17168 h 1755863"/>
                  <a:gd name="connsiteX13" fmla="*/ 884769 w 1859663"/>
                  <a:gd name="connsiteY13" fmla="*/ 107630 h 1755863"/>
                  <a:gd name="connsiteX14" fmla="*/ 893472 w 1859663"/>
                  <a:gd name="connsiteY14" fmla="*/ 98216 h 1755863"/>
                  <a:gd name="connsiteX15" fmla="*/ 1029870 w 1859663"/>
                  <a:gd name="connsiteY15" fmla="*/ 0 h 17558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859663" h="1755863">
                    <a:moveTo>
                      <a:pt x="1029870" y="0"/>
                    </a:moveTo>
                    <a:cubicBezTo>
                      <a:pt x="1116791" y="566067"/>
                      <a:pt x="1412895" y="1078934"/>
                      <a:pt x="1859663" y="1437244"/>
                    </a:cubicBezTo>
                    <a:cubicBezTo>
                      <a:pt x="1686026" y="1537493"/>
                      <a:pt x="1491218" y="1567855"/>
                      <a:pt x="1307811" y="1537058"/>
                    </a:cubicBezTo>
                    <a:lnTo>
                      <a:pt x="1257485" y="1526116"/>
                    </a:lnTo>
                    <a:lnTo>
                      <a:pt x="1319981" y="1620205"/>
                    </a:lnTo>
                    <a:cubicBezTo>
                      <a:pt x="1153981" y="1664685"/>
                      <a:pt x="986246" y="1655543"/>
                      <a:pt x="835166" y="1603397"/>
                    </a:cubicBezTo>
                    <a:lnTo>
                      <a:pt x="768230" y="1572856"/>
                    </a:lnTo>
                    <a:lnTo>
                      <a:pt x="829793" y="1755863"/>
                    </a:lnTo>
                    <a:cubicBezTo>
                      <a:pt x="371511" y="1755863"/>
                      <a:pt x="0" y="1384352"/>
                      <a:pt x="0" y="926070"/>
                    </a:cubicBezTo>
                    <a:cubicBezTo>
                      <a:pt x="0" y="525073"/>
                      <a:pt x="284438" y="190511"/>
                      <a:pt x="662561" y="113136"/>
                    </a:cubicBezTo>
                    <a:lnTo>
                      <a:pt x="678052" y="111574"/>
                    </a:lnTo>
                    <a:lnTo>
                      <a:pt x="733278" y="76735"/>
                    </a:lnTo>
                    <a:cubicBezTo>
                      <a:pt x="782594" y="52078"/>
                      <a:pt x="835115" y="31995"/>
                      <a:pt x="890449" y="17168"/>
                    </a:cubicBezTo>
                    <a:lnTo>
                      <a:pt x="884769" y="107630"/>
                    </a:lnTo>
                    <a:lnTo>
                      <a:pt x="893472" y="98216"/>
                    </a:lnTo>
                    <a:cubicBezTo>
                      <a:pt x="934726" y="61634"/>
                      <a:pt x="980260" y="28642"/>
                      <a:pt x="102987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46" name="楕円 45">
                <a:extLst>
                  <a:ext uri="{FF2B5EF4-FFF2-40B4-BE49-F238E27FC236}">
                    <a16:creationId xmlns:a16="http://schemas.microsoft.com/office/drawing/2014/main" id="{412458B8-46C3-4769-B9A6-4CA7A7AAF2BA}"/>
                  </a:ext>
                </a:extLst>
              </p:cNvPr>
              <p:cNvSpPr/>
              <p:nvPr/>
            </p:nvSpPr>
            <p:spPr bwMode="auto">
              <a:xfrm>
                <a:off x="3199405" y="1217136"/>
                <a:ext cx="2130271" cy="2130271"/>
              </a:xfrm>
              <a:prstGeom prst="ellipse">
                <a:avLst/>
              </a:pr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47" name="楕円 46">
                <a:extLst>
                  <a:ext uri="{FF2B5EF4-FFF2-40B4-BE49-F238E27FC236}">
                    <a16:creationId xmlns:a16="http://schemas.microsoft.com/office/drawing/2014/main" id="{060BF360-8055-43F7-A6D5-9FBD9A256AB9}"/>
                  </a:ext>
                </a:extLst>
              </p:cNvPr>
              <p:cNvSpPr/>
              <p:nvPr/>
            </p:nvSpPr>
            <p:spPr bwMode="auto">
              <a:xfrm>
                <a:off x="3552893" y="1217136"/>
                <a:ext cx="2130271" cy="2130271"/>
              </a:xfrm>
              <a:prstGeom prst="ellipse">
                <a:avLst/>
              </a:pr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48" name="フリーフォーム: 図形 47">
                <a:extLst>
                  <a:ext uri="{FF2B5EF4-FFF2-40B4-BE49-F238E27FC236}">
                    <a16:creationId xmlns:a16="http://schemas.microsoft.com/office/drawing/2014/main" id="{0AF0F6ED-F4E1-4CA0-B257-28DFCBB122C2}"/>
                  </a:ext>
                </a:extLst>
              </p:cNvPr>
              <p:cNvSpPr/>
              <p:nvPr/>
            </p:nvSpPr>
            <p:spPr bwMode="auto">
              <a:xfrm rot="1800000" flipH="1">
                <a:off x="3201572" y="4439931"/>
                <a:ext cx="680964" cy="915028"/>
              </a:xfrm>
              <a:custGeom>
                <a:avLst/>
                <a:gdLst>
                  <a:gd name="connsiteX0" fmla="*/ 453735 w 796472"/>
                  <a:gd name="connsiteY0" fmla="*/ 8788 h 1070237"/>
                  <a:gd name="connsiteX1" fmla="*/ 432519 w 796472"/>
                  <a:gd name="connsiteY1" fmla="*/ 0 h 1070237"/>
                  <a:gd name="connsiteX2" fmla="*/ 312507 w 796472"/>
                  <a:gd name="connsiteY2" fmla="*/ 0 h 1070237"/>
                  <a:gd name="connsiteX3" fmla="*/ 282503 w 796472"/>
                  <a:gd name="connsiteY3" fmla="*/ 30004 h 1070237"/>
                  <a:gd name="connsiteX4" fmla="*/ 282503 w 796472"/>
                  <a:gd name="connsiteY4" fmla="*/ 326853 h 1070237"/>
                  <a:gd name="connsiteX5" fmla="*/ 269565 w 796472"/>
                  <a:gd name="connsiteY5" fmla="*/ 332889 h 1070237"/>
                  <a:gd name="connsiteX6" fmla="*/ 191922 w 796472"/>
                  <a:gd name="connsiteY6" fmla="*/ 493816 h 1070237"/>
                  <a:gd name="connsiteX7" fmla="*/ 195136 w 796472"/>
                  <a:gd name="connsiteY7" fmla="*/ 513567 h 1070237"/>
                  <a:gd name="connsiteX8" fmla="*/ 19153 w 796472"/>
                  <a:gd name="connsiteY8" fmla="*/ 689550 h 1070237"/>
                  <a:gd name="connsiteX9" fmla="*/ 19154 w 796472"/>
                  <a:gd name="connsiteY9" fmla="*/ 782034 h 1070237"/>
                  <a:gd name="connsiteX10" fmla="*/ 111638 w 796472"/>
                  <a:gd name="connsiteY10" fmla="*/ 782035 h 1070237"/>
                  <a:gd name="connsiteX11" fmla="*/ 232820 w 796472"/>
                  <a:gd name="connsiteY11" fmla="*/ 660852 h 1070237"/>
                  <a:gd name="connsiteX12" fmla="*/ 234013 w 796472"/>
                  <a:gd name="connsiteY12" fmla="*/ 665303 h 1070237"/>
                  <a:gd name="connsiteX13" fmla="*/ 234013 w 796472"/>
                  <a:gd name="connsiteY13" fmla="*/ 967729 h 1070237"/>
                  <a:gd name="connsiteX14" fmla="*/ 290044 w 796472"/>
                  <a:gd name="connsiteY14" fmla="*/ 1023760 h 1070237"/>
                  <a:gd name="connsiteX15" fmla="*/ 346074 w 796472"/>
                  <a:gd name="connsiteY15" fmla="*/ 967729 h 1070237"/>
                  <a:gd name="connsiteX16" fmla="*/ 346074 w 796472"/>
                  <a:gd name="connsiteY16" fmla="*/ 680712 h 1070237"/>
                  <a:gd name="connsiteX17" fmla="*/ 360428 w 796472"/>
                  <a:gd name="connsiteY17" fmla="*/ 676865 h 1070237"/>
                  <a:gd name="connsiteX18" fmla="*/ 454700 w 796472"/>
                  <a:gd name="connsiteY18" fmla="*/ 1028695 h 1070237"/>
                  <a:gd name="connsiteX19" fmla="*/ 523323 w 796472"/>
                  <a:gd name="connsiteY19" fmla="*/ 1068314 h 1070237"/>
                  <a:gd name="connsiteX20" fmla="*/ 562942 w 796472"/>
                  <a:gd name="connsiteY20" fmla="*/ 999692 h 1070237"/>
                  <a:gd name="connsiteX21" fmla="*/ 468670 w 796472"/>
                  <a:gd name="connsiteY21" fmla="*/ 647862 h 1070237"/>
                  <a:gd name="connsiteX22" fmla="*/ 477276 w 796472"/>
                  <a:gd name="connsiteY22" fmla="*/ 645556 h 1070237"/>
                  <a:gd name="connsiteX23" fmla="*/ 616166 w 796472"/>
                  <a:gd name="connsiteY23" fmla="*/ 886119 h 1070237"/>
                  <a:gd name="connsiteX24" fmla="*/ 692704 w 796472"/>
                  <a:gd name="connsiteY24" fmla="*/ 906628 h 1070237"/>
                  <a:gd name="connsiteX25" fmla="*/ 713213 w 796472"/>
                  <a:gd name="connsiteY25" fmla="*/ 830089 h 1070237"/>
                  <a:gd name="connsiteX26" fmla="*/ 589336 w 796472"/>
                  <a:gd name="connsiteY26" fmla="*/ 615530 h 1070237"/>
                  <a:gd name="connsiteX27" fmla="*/ 601261 w 796472"/>
                  <a:gd name="connsiteY27" fmla="*/ 612335 h 1070237"/>
                  <a:gd name="connsiteX28" fmla="*/ 716346 w 796472"/>
                  <a:gd name="connsiteY28" fmla="*/ 727420 h 1070237"/>
                  <a:gd name="connsiteX29" fmla="*/ 782725 w 796472"/>
                  <a:gd name="connsiteY29" fmla="*/ 727420 h 1070237"/>
                  <a:gd name="connsiteX30" fmla="*/ 782725 w 796472"/>
                  <a:gd name="connsiteY30" fmla="*/ 661041 h 1070237"/>
                  <a:gd name="connsiteX31" fmla="*/ 592096 w 796472"/>
                  <a:gd name="connsiteY31" fmla="*/ 470412 h 1070237"/>
                  <a:gd name="connsiteX32" fmla="*/ 580709 w 796472"/>
                  <a:gd name="connsiteY32" fmla="*/ 427917 h 1070237"/>
                  <a:gd name="connsiteX33" fmla="*/ 495234 w 796472"/>
                  <a:gd name="connsiteY33" fmla="*/ 316524 h 1070237"/>
                  <a:gd name="connsiteX34" fmla="*/ 462523 w 796472"/>
                  <a:gd name="connsiteY34" fmla="*/ 305268 h 1070237"/>
                  <a:gd name="connsiteX35" fmla="*/ 462523 w 796472"/>
                  <a:gd name="connsiteY35" fmla="*/ 30004 h 1070237"/>
                  <a:gd name="connsiteX36" fmla="*/ 453735 w 796472"/>
                  <a:gd name="connsiteY36" fmla="*/ 8788 h 10702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</a:cxnLst>
                <a:rect l="l" t="t" r="r" b="b"/>
                <a:pathLst>
                  <a:path w="796472" h="1070237">
                    <a:moveTo>
                      <a:pt x="453735" y="8788"/>
                    </a:moveTo>
                    <a:cubicBezTo>
                      <a:pt x="448306" y="3358"/>
                      <a:pt x="440805" y="0"/>
                      <a:pt x="432519" y="0"/>
                    </a:cubicBezTo>
                    <a:lnTo>
                      <a:pt x="312507" y="0"/>
                    </a:lnTo>
                    <a:cubicBezTo>
                      <a:pt x="295936" y="0"/>
                      <a:pt x="282503" y="13433"/>
                      <a:pt x="282503" y="30004"/>
                    </a:cubicBezTo>
                    <a:lnTo>
                      <a:pt x="282503" y="326853"/>
                    </a:lnTo>
                    <a:lnTo>
                      <a:pt x="269565" y="332889"/>
                    </a:lnTo>
                    <a:cubicBezTo>
                      <a:pt x="218162" y="369029"/>
                      <a:pt x="188087" y="429935"/>
                      <a:pt x="191922" y="493816"/>
                    </a:cubicBezTo>
                    <a:lnTo>
                      <a:pt x="195136" y="513567"/>
                    </a:lnTo>
                    <a:lnTo>
                      <a:pt x="19153" y="689550"/>
                    </a:lnTo>
                    <a:cubicBezTo>
                      <a:pt x="-6385" y="715089"/>
                      <a:pt x="-6385" y="756495"/>
                      <a:pt x="19154" y="782034"/>
                    </a:cubicBezTo>
                    <a:cubicBezTo>
                      <a:pt x="44692" y="807573"/>
                      <a:pt x="86099" y="807573"/>
                      <a:pt x="111638" y="782035"/>
                    </a:cubicBezTo>
                    <a:lnTo>
                      <a:pt x="232820" y="660852"/>
                    </a:lnTo>
                    <a:lnTo>
                      <a:pt x="234013" y="665303"/>
                    </a:lnTo>
                    <a:lnTo>
                      <a:pt x="234013" y="967729"/>
                    </a:lnTo>
                    <a:cubicBezTo>
                      <a:pt x="234013" y="998673"/>
                      <a:pt x="259099" y="1023760"/>
                      <a:pt x="290044" y="1023760"/>
                    </a:cubicBezTo>
                    <a:cubicBezTo>
                      <a:pt x="320988" y="1023759"/>
                      <a:pt x="346074" y="998674"/>
                      <a:pt x="346074" y="967729"/>
                    </a:cubicBezTo>
                    <a:lnTo>
                      <a:pt x="346074" y="680712"/>
                    </a:lnTo>
                    <a:lnTo>
                      <a:pt x="360428" y="676865"/>
                    </a:lnTo>
                    <a:lnTo>
                      <a:pt x="454700" y="1028695"/>
                    </a:lnTo>
                    <a:cubicBezTo>
                      <a:pt x="462709" y="1058585"/>
                      <a:pt x="493433" y="1076323"/>
                      <a:pt x="523323" y="1068314"/>
                    </a:cubicBezTo>
                    <a:cubicBezTo>
                      <a:pt x="553213" y="1060306"/>
                      <a:pt x="570951" y="1029582"/>
                      <a:pt x="562942" y="999692"/>
                    </a:cubicBezTo>
                    <a:lnTo>
                      <a:pt x="468670" y="647862"/>
                    </a:lnTo>
                    <a:lnTo>
                      <a:pt x="477276" y="645556"/>
                    </a:lnTo>
                    <a:lnTo>
                      <a:pt x="616166" y="886119"/>
                    </a:lnTo>
                    <a:cubicBezTo>
                      <a:pt x="631638" y="912918"/>
                      <a:pt x="665905" y="922100"/>
                      <a:pt x="692704" y="906628"/>
                    </a:cubicBezTo>
                    <a:cubicBezTo>
                      <a:pt x="719503" y="891156"/>
                      <a:pt x="728684" y="856887"/>
                      <a:pt x="713213" y="830089"/>
                    </a:cubicBezTo>
                    <a:lnTo>
                      <a:pt x="589336" y="615530"/>
                    </a:lnTo>
                    <a:lnTo>
                      <a:pt x="601261" y="612335"/>
                    </a:lnTo>
                    <a:lnTo>
                      <a:pt x="716346" y="727420"/>
                    </a:lnTo>
                    <a:cubicBezTo>
                      <a:pt x="734676" y="745750"/>
                      <a:pt x="764395" y="745750"/>
                      <a:pt x="782725" y="727420"/>
                    </a:cubicBezTo>
                    <a:cubicBezTo>
                      <a:pt x="801055" y="709090"/>
                      <a:pt x="801055" y="679370"/>
                      <a:pt x="782725" y="661041"/>
                    </a:cubicBezTo>
                    <a:lnTo>
                      <a:pt x="592096" y="470412"/>
                    </a:lnTo>
                    <a:lnTo>
                      <a:pt x="580709" y="427917"/>
                    </a:lnTo>
                    <a:cubicBezTo>
                      <a:pt x="567598" y="378985"/>
                      <a:pt x="535894" y="339999"/>
                      <a:pt x="495234" y="316524"/>
                    </a:cubicBezTo>
                    <a:lnTo>
                      <a:pt x="462523" y="305268"/>
                    </a:lnTo>
                    <a:lnTo>
                      <a:pt x="462523" y="30004"/>
                    </a:lnTo>
                    <a:cubicBezTo>
                      <a:pt x="462523" y="21719"/>
                      <a:pt x="459165" y="14217"/>
                      <a:pt x="453735" y="8788"/>
                    </a:cubicBezTo>
                    <a:close/>
                  </a:path>
                </a:pathLst>
              </a:custGeom>
              <a:solidFill>
                <a:srgbClr val="FFCC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grpSp>
            <p:nvGrpSpPr>
              <p:cNvPr id="49" name="グループ化 48">
                <a:extLst>
                  <a:ext uri="{FF2B5EF4-FFF2-40B4-BE49-F238E27FC236}">
                    <a16:creationId xmlns:a16="http://schemas.microsoft.com/office/drawing/2014/main" id="{9A41B450-82FA-4129-A4EC-88E956C4F80E}"/>
                  </a:ext>
                </a:extLst>
              </p:cNvPr>
              <p:cNvGrpSpPr/>
              <p:nvPr/>
            </p:nvGrpSpPr>
            <p:grpSpPr>
              <a:xfrm flipH="1">
                <a:off x="3519898" y="3878332"/>
                <a:ext cx="582285" cy="797139"/>
                <a:chOff x="3235465" y="3089261"/>
                <a:chExt cx="582285" cy="797139"/>
              </a:xfrm>
              <a:solidFill>
                <a:srgbClr val="002060"/>
              </a:solidFill>
            </p:grpSpPr>
            <p:sp>
              <p:nvSpPr>
                <p:cNvPr id="81" name="台形 80">
                  <a:extLst>
                    <a:ext uri="{FF2B5EF4-FFF2-40B4-BE49-F238E27FC236}">
                      <a16:creationId xmlns:a16="http://schemas.microsoft.com/office/drawing/2014/main" id="{E0714249-2333-4AEB-9CE1-FF5E6BE8E9AC}"/>
                    </a:ext>
                  </a:extLst>
                </p:cNvPr>
                <p:cNvSpPr/>
                <p:nvPr/>
              </p:nvSpPr>
              <p:spPr bwMode="auto">
                <a:xfrm rot="19800000" flipH="1">
                  <a:off x="3235465" y="3089261"/>
                  <a:ext cx="370433" cy="788797"/>
                </a:xfrm>
                <a:prstGeom prst="trapezoid">
                  <a:avLst>
                    <a:gd name="adj" fmla="val 38021"/>
                  </a:avLst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82" name="台形 81">
                  <a:extLst>
                    <a:ext uri="{FF2B5EF4-FFF2-40B4-BE49-F238E27FC236}">
                      <a16:creationId xmlns:a16="http://schemas.microsoft.com/office/drawing/2014/main" id="{27AC2991-2E9B-4B51-8117-AB1C9DB85362}"/>
                    </a:ext>
                  </a:extLst>
                </p:cNvPr>
                <p:cNvSpPr/>
                <p:nvPr/>
              </p:nvSpPr>
              <p:spPr bwMode="auto">
                <a:xfrm rot="19800000" flipH="1">
                  <a:off x="3382428" y="3692042"/>
                  <a:ext cx="435322" cy="194358"/>
                </a:xfrm>
                <a:prstGeom prst="trapezoid">
                  <a:avLst>
                    <a:gd name="adj" fmla="val 20612"/>
                  </a:avLst>
                </a:pr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</p:grpSp>
          <p:sp>
            <p:nvSpPr>
              <p:cNvPr id="50" name="楕円 49">
                <a:extLst>
                  <a:ext uri="{FF2B5EF4-FFF2-40B4-BE49-F238E27FC236}">
                    <a16:creationId xmlns:a16="http://schemas.microsoft.com/office/drawing/2014/main" id="{3DBDA451-477D-4422-9695-8EDA5EE2B764}"/>
                  </a:ext>
                </a:extLst>
              </p:cNvPr>
              <p:cNvSpPr/>
              <p:nvPr/>
            </p:nvSpPr>
            <p:spPr bwMode="auto">
              <a:xfrm rot="20700000">
                <a:off x="3132524" y="2474685"/>
                <a:ext cx="509656" cy="702820"/>
              </a:xfrm>
              <a:prstGeom prst="ellipse">
                <a:avLst/>
              </a:prstGeom>
              <a:solidFill>
                <a:srgbClr val="FFCC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51" name="四角形: 角を丸くする 50">
                <a:extLst>
                  <a:ext uri="{FF2B5EF4-FFF2-40B4-BE49-F238E27FC236}">
                    <a16:creationId xmlns:a16="http://schemas.microsoft.com/office/drawing/2014/main" id="{795772D9-690A-4464-A026-F56EBAAD7A1A}"/>
                  </a:ext>
                </a:extLst>
              </p:cNvPr>
              <p:cNvSpPr/>
              <p:nvPr/>
            </p:nvSpPr>
            <p:spPr bwMode="auto">
              <a:xfrm>
                <a:off x="4182721" y="5210654"/>
                <a:ext cx="180208" cy="577897"/>
              </a:xfrm>
              <a:prstGeom prst="roundRect">
                <a:avLst>
                  <a:gd name="adj" fmla="val 0"/>
                </a:avLst>
              </a:prstGeom>
              <a:solidFill>
                <a:srgbClr val="FFCC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52" name="台形 51">
                <a:extLst>
                  <a:ext uri="{FF2B5EF4-FFF2-40B4-BE49-F238E27FC236}">
                    <a16:creationId xmlns:a16="http://schemas.microsoft.com/office/drawing/2014/main" id="{33100D02-2EFC-413C-840E-56425D944C77}"/>
                  </a:ext>
                </a:extLst>
              </p:cNvPr>
              <p:cNvSpPr/>
              <p:nvPr/>
            </p:nvSpPr>
            <p:spPr bwMode="auto">
              <a:xfrm rot="10800000" flipV="1">
                <a:off x="3960799" y="4681817"/>
                <a:ext cx="967464" cy="632159"/>
              </a:xfrm>
              <a:prstGeom prst="trapezoid">
                <a:avLst>
                  <a:gd name="adj" fmla="val 12183"/>
                </a:avLst>
              </a:prstGeom>
              <a:pattFill prst="dkVert">
                <a:fgClr>
                  <a:schemeClr val="accent6">
                    <a:lumMod val="50000"/>
                  </a:schemeClr>
                </a:fgClr>
                <a:bgClr>
                  <a:schemeClr val="accent2">
                    <a:lumMod val="75000"/>
                  </a:schemeClr>
                </a:bgClr>
              </a:patt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53" name="四角形: 上の 2 つの角を丸める 52">
                <a:extLst>
                  <a:ext uri="{FF2B5EF4-FFF2-40B4-BE49-F238E27FC236}">
                    <a16:creationId xmlns:a16="http://schemas.microsoft.com/office/drawing/2014/main" id="{15C68698-EE03-4FDD-A404-D664E73CEE85}"/>
                  </a:ext>
                </a:extLst>
              </p:cNvPr>
              <p:cNvSpPr/>
              <p:nvPr/>
            </p:nvSpPr>
            <p:spPr bwMode="auto">
              <a:xfrm>
                <a:off x="3983285" y="3808586"/>
                <a:ext cx="922490" cy="981625"/>
              </a:xfrm>
              <a:prstGeom prst="round2SameRect">
                <a:avLst>
                  <a:gd name="adj1" fmla="val 31731"/>
                  <a:gd name="adj2" fmla="val 0"/>
                </a:avLst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54" name="楕円 53">
                <a:extLst>
                  <a:ext uri="{FF2B5EF4-FFF2-40B4-BE49-F238E27FC236}">
                    <a16:creationId xmlns:a16="http://schemas.microsoft.com/office/drawing/2014/main" id="{63B27C41-94BB-48B0-AF4D-AB09AE16C059}"/>
                  </a:ext>
                </a:extLst>
              </p:cNvPr>
              <p:cNvSpPr/>
              <p:nvPr/>
            </p:nvSpPr>
            <p:spPr bwMode="auto">
              <a:xfrm>
                <a:off x="4133780" y="3828552"/>
                <a:ext cx="621500" cy="444178"/>
              </a:xfrm>
              <a:prstGeom prst="ellipse">
                <a:avLst/>
              </a:prstGeom>
              <a:solidFill>
                <a:srgbClr val="FF0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55" name="楕円 54">
                <a:extLst>
                  <a:ext uri="{FF2B5EF4-FFF2-40B4-BE49-F238E27FC236}">
                    <a16:creationId xmlns:a16="http://schemas.microsoft.com/office/drawing/2014/main" id="{35627A2E-AA33-4D54-AD86-98B62158BB12}"/>
                  </a:ext>
                </a:extLst>
              </p:cNvPr>
              <p:cNvSpPr/>
              <p:nvPr/>
            </p:nvSpPr>
            <p:spPr bwMode="auto">
              <a:xfrm>
                <a:off x="4219505" y="3889586"/>
                <a:ext cx="450050" cy="359548"/>
              </a:xfrm>
              <a:prstGeom prst="ellipse">
                <a:avLst/>
              </a:prstGeom>
              <a:solidFill>
                <a:srgbClr val="C00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56" name="台形 55">
                <a:extLst>
                  <a:ext uri="{FF2B5EF4-FFF2-40B4-BE49-F238E27FC236}">
                    <a16:creationId xmlns:a16="http://schemas.microsoft.com/office/drawing/2014/main" id="{948DB8BC-E02D-4D97-A0D0-7C682F65D980}"/>
                  </a:ext>
                </a:extLst>
              </p:cNvPr>
              <p:cNvSpPr/>
              <p:nvPr/>
            </p:nvSpPr>
            <p:spPr bwMode="auto">
              <a:xfrm rot="10800000">
                <a:off x="4022900" y="3808586"/>
                <a:ext cx="843261" cy="499495"/>
              </a:xfrm>
              <a:prstGeom prst="trapezoid">
                <a:avLst>
                  <a:gd name="adj" fmla="val 106653"/>
                </a:avLst>
              </a:prstGeom>
              <a:solidFill>
                <a:srgbClr val="00206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 dirty="0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57" name="フリーフォーム: 図形 56">
                <a:extLst>
                  <a:ext uri="{FF2B5EF4-FFF2-40B4-BE49-F238E27FC236}">
                    <a16:creationId xmlns:a16="http://schemas.microsoft.com/office/drawing/2014/main" id="{399304A0-F544-4933-8743-4F50BDF9B6AA}"/>
                  </a:ext>
                </a:extLst>
              </p:cNvPr>
              <p:cNvSpPr/>
              <p:nvPr/>
            </p:nvSpPr>
            <p:spPr bwMode="auto">
              <a:xfrm>
                <a:off x="4264541" y="3452986"/>
                <a:ext cx="359980" cy="855095"/>
              </a:xfrm>
              <a:custGeom>
                <a:avLst/>
                <a:gdLst>
                  <a:gd name="connsiteX0" fmla="*/ 176013 w 577050"/>
                  <a:gd name="connsiteY0" fmla="*/ 0 h 855095"/>
                  <a:gd name="connsiteX1" fmla="*/ 401038 w 577050"/>
                  <a:gd name="connsiteY1" fmla="*/ 0 h 855095"/>
                  <a:gd name="connsiteX2" fmla="*/ 489938 w 577050"/>
                  <a:gd name="connsiteY2" fmla="*/ 355600 h 855095"/>
                  <a:gd name="connsiteX3" fmla="*/ 577050 w 577050"/>
                  <a:gd name="connsiteY3" fmla="*/ 355600 h 855095"/>
                  <a:gd name="connsiteX4" fmla="*/ 288527 w 577050"/>
                  <a:gd name="connsiteY4" fmla="*/ 855095 h 855095"/>
                  <a:gd name="connsiteX5" fmla="*/ 288523 w 577050"/>
                  <a:gd name="connsiteY5" fmla="*/ 855095 h 855095"/>
                  <a:gd name="connsiteX6" fmla="*/ 0 w 577050"/>
                  <a:gd name="connsiteY6" fmla="*/ 355600 h 855095"/>
                  <a:gd name="connsiteX7" fmla="*/ 87113 w 577050"/>
                  <a:gd name="connsiteY7" fmla="*/ 355600 h 8550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77050" h="855095">
                    <a:moveTo>
                      <a:pt x="176013" y="0"/>
                    </a:moveTo>
                    <a:lnTo>
                      <a:pt x="401038" y="0"/>
                    </a:lnTo>
                    <a:lnTo>
                      <a:pt x="489938" y="355600"/>
                    </a:lnTo>
                    <a:lnTo>
                      <a:pt x="577050" y="355600"/>
                    </a:lnTo>
                    <a:lnTo>
                      <a:pt x="288527" y="855095"/>
                    </a:lnTo>
                    <a:lnTo>
                      <a:pt x="288523" y="855095"/>
                    </a:lnTo>
                    <a:lnTo>
                      <a:pt x="0" y="355600"/>
                    </a:lnTo>
                    <a:lnTo>
                      <a:pt x="87113" y="355600"/>
                    </a:lnTo>
                    <a:close/>
                  </a:path>
                </a:pathLst>
              </a:custGeom>
              <a:solidFill>
                <a:srgbClr val="FFCC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58" name="台形 57">
                <a:extLst>
                  <a:ext uri="{FF2B5EF4-FFF2-40B4-BE49-F238E27FC236}">
                    <a16:creationId xmlns:a16="http://schemas.microsoft.com/office/drawing/2014/main" id="{9DA7F624-88BE-416B-BF84-545E54DA0367}"/>
                  </a:ext>
                </a:extLst>
              </p:cNvPr>
              <p:cNvSpPr/>
              <p:nvPr/>
            </p:nvSpPr>
            <p:spPr bwMode="auto">
              <a:xfrm rot="10800000">
                <a:off x="4350205" y="4043832"/>
                <a:ext cx="188653" cy="264250"/>
              </a:xfrm>
              <a:prstGeom prst="trapezoid">
                <a:avLst>
                  <a:gd name="adj" fmla="val 68335"/>
                </a:avLst>
              </a:prstGeom>
              <a:solidFill>
                <a:srgbClr val="00206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grpSp>
            <p:nvGrpSpPr>
              <p:cNvPr id="59" name="グループ化 58">
                <a:extLst>
                  <a:ext uri="{FF2B5EF4-FFF2-40B4-BE49-F238E27FC236}">
                    <a16:creationId xmlns:a16="http://schemas.microsoft.com/office/drawing/2014/main" id="{14DBE19B-51A8-4846-90F8-DB57DFF32392}"/>
                  </a:ext>
                </a:extLst>
              </p:cNvPr>
              <p:cNvGrpSpPr/>
              <p:nvPr/>
            </p:nvGrpSpPr>
            <p:grpSpPr>
              <a:xfrm rot="900000">
                <a:off x="4296202" y="4208930"/>
                <a:ext cx="159760" cy="561829"/>
                <a:chOff x="4690509" y="3679682"/>
                <a:chExt cx="159760" cy="280494"/>
              </a:xfrm>
              <a:solidFill>
                <a:srgbClr val="FF0000"/>
              </a:solidFill>
            </p:grpSpPr>
            <p:sp>
              <p:nvSpPr>
                <p:cNvPr id="79" name="楕円 50">
                  <a:extLst>
                    <a:ext uri="{FF2B5EF4-FFF2-40B4-BE49-F238E27FC236}">
                      <a16:creationId xmlns:a16="http://schemas.microsoft.com/office/drawing/2014/main" id="{CE2ED840-418A-45CE-B9BA-4A7EAD66F7F3}"/>
                    </a:ext>
                  </a:extLst>
                </p:cNvPr>
                <p:cNvSpPr/>
                <p:nvPr/>
              </p:nvSpPr>
              <p:spPr bwMode="auto">
                <a:xfrm rot="16200000">
                  <a:off x="4630142" y="3740049"/>
                  <a:ext cx="280494" cy="159760"/>
                </a:xfrm>
                <a:custGeom>
                  <a:avLst/>
                  <a:gdLst>
                    <a:gd name="connsiteX0" fmla="*/ 0 w 408583"/>
                    <a:gd name="connsiteY0" fmla="*/ 116358 h 232716"/>
                    <a:gd name="connsiteX1" fmla="*/ 204292 w 408583"/>
                    <a:gd name="connsiteY1" fmla="*/ 0 h 232716"/>
                    <a:gd name="connsiteX2" fmla="*/ 408584 w 408583"/>
                    <a:gd name="connsiteY2" fmla="*/ 116358 h 232716"/>
                    <a:gd name="connsiteX3" fmla="*/ 204292 w 408583"/>
                    <a:gd name="connsiteY3" fmla="*/ 232716 h 232716"/>
                    <a:gd name="connsiteX4" fmla="*/ 0 w 408583"/>
                    <a:gd name="connsiteY4" fmla="*/ 116358 h 232716"/>
                    <a:gd name="connsiteX0" fmla="*/ 0 w 408584"/>
                    <a:gd name="connsiteY0" fmla="*/ 116358 h 232716"/>
                    <a:gd name="connsiteX1" fmla="*/ 204292 w 408584"/>
                    <a:gd name="connsiteY1" fmla="*/ 0 h 232716"/>
                    <a:gd name="connsiteX2" fmla="*/ 408584 w 408584"/>
                    <a:gd name="connsiteY2" fmla="*/ 116358 h 232716"/>
                    <a:gd name="connsiteX3" fmla="*/ 204292 w 408584"/>
                    <a:gd name="connsiteY3" fmla="*/ 232716 h 232716"/>
                    <a:gd name="connsiteX4" fmla="*/ 0 w 408584"/>
                    <a:gd name="connsiteY4" fmla="*/ 116358 h 23271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08584" h="232716">
                      <a:moveTo>
                        <a:pt x="0" y="116358"/>
                      </a:moveTo>
                      <a:cubicBezTo>
                        <a:pt x="0" y="94958"/>
                        <a:pt x="91465" y="0"/>
                        <a:pt x="204292" y="0"/>
                      </a:cubicBezTo>
                      <a:cubicBezTo>
                        <a:pt x="317119" y="0"/>
                        <a:pt x="408584" y="52095"/>
                        <a:pt x="408584" y="116358"/>
                      </a:cubicBezTo>
                      <a:cubicBezTo>
                        <a:pt x="408584" y="180621"/>
                        <a:pt x="317119" y="232716"/>
                        <a:pt x="204292" y="232716"/>
                      </a:cubicBezTo>
                      <a:cubicBezTo>
                        <a:pt x="91465" y="232716"/>
                        <a:pt x="0" y="137758"/>
                        <a:pt x="0" y="116358"/>
                      </a:cubicBez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80" name="楕円 50">
                  <a:extLst>
                    <a:ext uri="{FF2B5EF4-FFF2-40B4-BE49-F238E27FC236}">
                      <a16:creationId xmlns:a16="http://schemas.microsoft.com/office/drawing/2014/main" id="{AA1DB52C-D76B-4E2F-BDC3-91E2B84F3217}"/>
                    </a:ext>
                  </a:extLst>
                </p:cNvPr>
                <p:cNvSpPr/>
                <p:nvPr/>
              </p:nvSpPr>
              <p:spPr bwMode="auto">
                <a:xfrm rot="16200000">
                  <a:off x="4719983" y="3725649"/>
                  <a:ext cx="100814" cy="79640"/>
                </a:xfrm>
                <a:custGeom>
                  <a:avLst/>
                  <a:gdLst>
                    <a:gd name="connsiteX0" fmla="*/ 0 w 408583"/>
                    <a:gd name="connsiteY0" fmla="*/ 116358 h 232716"/>
                    <a:gd name="connsiteX1" fmla="*/ 204292 w 408583"/>
                    <a:gd name="connsiteY1" fmla="*/ 0 h 232716"/>
                    <a:gd name="connsiteX2" fmla="*/ 408584 w 408583"/>
                    <a:gd name="connsiteY2" fmla="*/ 116358 h 232716"/>
                    <a:gd name="connsiteX3" fmla="*/ 204292 w 408583"/>
                    <a:gd name="connsiteY3" fmla="*/ 232716 h 232716"/>
                    <a:gd name="connsiteX4" fmla="*/ 0 w 408583"/>
                    <a:gd name="connsiteY4" fmla="*/ 116358 h 232716"/>
                    <a:gd name="connsiteX0" fmla="*/ 0 w 408584"/>
                    <a:gd name="connsiteY0" fmla="*/ 116358 h 232716"/>
                    <a:gd name="connsiteX1" fmla="*/ 204292 w 408584"/>
                    <a:gd name="connsiteY1" fmla="*/ 0 h 232716"/>
                    <a:gd name="connsiteX2" fmla="*/ 408584 w 408584"/>
                    <a:gd name="connsiteY2" fmla="*/ 116358 h 232716"/>
                    <a:gd name="connsiteX3" fmla="*/ 204292 w 408584"/>
                    <a:gd name="connsiteY3" fmla="*/ 232716 h 232716"/>
                    <a:gd name="connsiteX4" fmla="*/ 0 w 408584"/>
                    <a:gd name="connsiteY4" fmla="*/ 116358 h 23271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08584" h="232716">
                      <a:moveTo>
                        <a:pt x="0" y="116358"/>
                      </a:moveTo>
                      <a:cubicBezTo>
                        <a:pt x="0" y="94958"/>
                        <a:pt x="91465" y="0"/>
                        <a:pt x="204292" y="0"/>
                      </a:cubicBezTo>
                      <a:cubicBezTo>
                        <a:pt x="317119" y="0"/>
                        <a:pt x="408584" y="52095"/>
                        <a:pt x="408584" y="116358"/>
                      </a:cubicBezTo>
                      <a:cubicBezTo>
                        <a:pt x="408584" y="180621"/>
                        <a:pt x="317119" y="232716"/>
                        <a:pt x="204292" y="232716"/>
                      </a:cubicBezTo>
                      <a:cubicBezTo>
                        <a:pt x="91465" y="232716"/>
                        <a:pt x="0" y="137758"/>
                        <a:pt x="0" y="116358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</p:grpSp>
          <p:sp>
            <p:nvSpPr>
              <p:cNvPr id="60" name="楕円 59">
                <a:extLst>
                  <a:ext uri="{FF2B5EF4-FFF2-40B4-BE49-F238E27FC236}">
                    <a16:creationId xmlns:a16="http://schemas.microsoft.com/office/drawing/2014/main" id="{96C01681-2E25-43C2-BF79-B712608FAB2F}"/>
                  </a:ext>
                </a:extLst>
              </p:cNvPr>
              <p:cNvSpPr/>
              <p:nvPr/>
            </p:nvSpPr>
            <p:spPr bwMode="auto">
              <a:xfrm rot="900000" flipH="1">
                <a:off x="5246879" y="2474684"/>
                <a:ext cx="509656" cy="702820"/>
              </a:xfrm>
              <a:prstGeom prst="ellipse">
                <a:avLst/>
              </a:prstGeom>
              <a:solidFill>
                <a:srgbClr val="FFCC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61" name="楕円 60">
                <a:extLst>
                  <a:ext uri="{FF2B5EF4-FFF2-40B4-BE49-F238E27FC236}">
                    <a16:creationId xmlns:a16="http://schemas.microsoft.com/office/drawing/2014/main" id="{52666B4B-F2D6-4F96-99DA-4244255AD9BD}"/>
                  </a:ext>
                </a:extLst>
              </p:cNvPr>
              <p:cNvSpPr/>
              <p:nvPr/>
            </p:nvSpPr>
            <p:spPr bwMode="auto">
              <a:xfrm>
                <a:off x="3298755" y="1423088"/>
                <a:ext cx="2291550" cy="2291550"/>
              </a:xfrm>
              <a:prstGeom prst="ellipse">
                <a:avLst/>
              </a:prstGeom>
              <a:solidFill>
                <a:srgbClr val="FFCC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62" name="フリーフォーム: 図形 61">
                <a:extLst>
                  <a:ext uri="{FF2B5EF4-FFF2-40B4-BE49-F238E27FC236}">
                    <a16:creationId xmlns:a16="http://schemas.microsoft.com/office/drawing/2014/main" id="{E6F000F7-CED1-4E9F-B138-2A70F4E76DE9}"/>
                  </a:ext>
                </a:extLst>
              </p:cNvPr>
              <p:cNvSpPr/>
              <p:nvPr/>
            </p:nvSpPr>
            <p:spPr bwMode="auto">
              <a:xfrm>
                <a:off x="3434730" y="2332172"/>
                <a:ext cx="724479" cy="501639"/>
              </a:xfrm>
              <a:custGeom>
                <a:avLst/>
                <a:gdLst>
                  <a:gd name="connsiteX0" fmla="*/ 362239 w 724479"/>
                  <a:gd name="connsiteY0" fmla="*/ 0 h 501639"/>
                  <a:gd name="connsiteX1" fmla="*/ 720878 w 724479"/>
                  <a:gd name="connsiteY1" fmla="*/ 223507 h 501639"/>
                  <a:gd name="connsiteX2" fmla="*/ 724479 w 724479"/>
                  <a:gd name="connsiteY2" fmla="*/ 250820 h 501639"/>
                  <a:gd name="connsiteX3" fmla="*/ 720878 w 724479"/>
                  <a:gd name="connsiteY3" fmla="*/ 278132 h 501639"/>
                  <a:gd name="connsiteX4" fmla="*/ 362239 w 724479"/>
                  <a:gd name="connsiteY4" fmla="*/ 501639 h 501639"/>
                  <a:gd name="connsiteX5" fmla="*/ 3601 w 724479"/>
                  <a:gd name="connsiteY5" fmla="*/ 278132 h 501639"/>
                  <a:gd name="connsiteX6" fmla="*/ 0 w 724479"/>
                  <a:gd name="connsiteY6" fmla="*/ 250820 h 501639"/>
                  <a:gd name="connsiteX7" fmla="*/ 3601 w 724479"/>
                  <a:gd name="connsiteY7" fmla="*/ 223507 h 501639"/>
                  <a:gd name="connsiteX8" fmla="*/ 362239 w 724479"/>
                  <a:gd name="connsiteY8" fmla="*/ 0 h 5016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24479" h="501639">
                    <a:moveTo>
                      <a:pt x="362239" y="0"/>
                    </a:moveTo>
                    <a:cubicBezTo>
                      <a:pt x="539145" y="0"/>
                      <a:pt x="686743" y="95952"/>
                      <a:pt x="720878" y="223507"/>
                    </a:cubicBezTo>
                    <a:lnTo>
                      <a:pt x="724479" y="250820"/>
                    </a:lnTo>
                    <a:lnTo>
                      <a:pt x="720878" y="278132"/>
                    </a:lnTo>
                    <a:cubicBezTo>
                      <a:pt x="686743" y="405687"/>
                      <a:pt x="539145" y="501639"/>
                      <a:pt x="362239" y="501639"/>
                    </a:cubicBezTo>
                    <a:cubicBezTo>
                      <a:pt x="185333" y="501639"/>
                      <a:pt x="37736" y="405687"/>
                      <a:pt x="3601" y="278132"/>
                    </a:cubicBezTo>
                    <a:lnTo>
                      <a:pt x="0" y="250820"/>
                    </a:lnTo>
                    <a:lnTo>
                      <a:pt x="3601" y="223507"/>
                    </a:lnTo>
                    <a:cubicBezTo>
                      <a:pt x="37736" y="95952"/>
                      <a:pt x="185333" y="0"/>
                      <a:pt x="3622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63" name="月 62">
                <a:extLst>
                  <a:ext uri="{FF2B5EF4-FFF2-40B4-BE49-F238E27FC236}">
                    <a16:creationId xmlns:a16="http://schemas.microsoft.com/office/drawing/2014/main" id="{F1D76477-F587-444E-A814-320B7A5E0F8A}"/>
                  </a:ext>
                </a:extLst>
              </p:cNvPr>
              <p:cNvSpPr/>
              <p:nvPr/>
            </p:nvSpPr>
            <p:spPr bwMode="auto">
              <a:xfrm rot="5400000">
                <a:off x="3713028" y="1726192"/>
                <a:ext cx="170662" cy="604306"/>
              </a:xfrm>
              <a:prstGeom prst="moon">
                <a:avLst>
                  <a:gd name="adj" fmla="val 56377"/>
                </a:avLst>
              </a:pr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64" name="月 63">
                <a:extLst>
                  <a:ext uri="{FF2B5EF4-FFF2-40B4-BE49-F238E27FC236}">
                    <a16:creationId xmlns:a16="http://schemas.microsoft.com/office/drawing/2014/main" id="{3CE597DC-3C20-444D-B2C3-3B7C168A4C8E}"/>
                  </a:ext>
                </a:extLst>
              </p:cNvPr>
              <p:cNvSpPr/>
              <p:nvPr/>
            </p:nvSpPr>
            <p:spPr bwMode="auto">
              <a:xfrm rot="5400000">
                <a:off x="3649000" y="2081454"/>
                <a:ext cx="298719" cy="729369"/>
              </a:xfrm>
              <a:prstGeom prst="moon">
                <a:avLst>
                  <a:gd name="adj" fmla="val 27680"/>
                </a:avLst>
              </a:pr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65" name="フリーフォーム: 図形 64">
                <a:extLst>
                  <a:ext uri="{FF2B5EF4-FFF2-40B4-BE49-F238E27FC236}">
                    <a16:creationId xmlns:a16="http://schemas.microsoft.com/office/drawing/2014/main" id="{A6496986-3F2F-4B6D-BC6A-6754F205B180}"/>
                  </a:ext>
                </a:extLst>
              </p:cNvPr>
              <p:cNvSpPr/>
              <p:nvPr/>
            </p:nvSpPr>
            <p:spPr bwMode="auto">
              <a:xfrm flipH="1">
                <a:off x="4713578" y="2332172"/>
                <a:ext cx="724479" cy="501639"/>
              </a:xfrm>
              <a:custGeom>
                <a:avLst/>
                <a:gdLst>
                  <a:gd name="connsiteX0" fmla="*/ 362239 w 724479"/>
                  <a:gd name="connsiteY0" fmla="*/ 0 h 501639"/>
                  <a:gd name="connsiteX1" fmla="*/ 720878 w 724479"/>
                  <a:gd name="connsiteY1" fmla="*/ 223507 h 501639"/>
                  <a:gd name="connsiteX2" fmla="*/ 724479 w 724479"/>
                  <a:gd name="connsiteY2" fmla="*/ 250820 h 501639"/>
                  <a:gd name="connsiteX3" fmla="*/ 720878 w 724479"/>
                  <a:gd name="connsiteY3" fmla="*/ 278132 h 501639"/>
                  <a:gd name="connsiteX4" fmla="*/ 362239 w 724479"/>
                  <a:gd name="connsiteY4" fmla="*/ 501639 h 501639"/>
                  <a:gd name="connsiteX5" fmla="*/ 3601 w 724479"/>
                  <a:gd name="connsiteY5" fmla="*/ 278132 h 501639"/>
                  <a:gd name="connsiteX6" fmla="*/ 0 w 724479"/>
                  <a:gd name="connsiteY6" fmla="*/ 250820 h 501639"/>
                  <a:gd name="connsiteX7" fmla="*/ 3601 w 724479"/>
                  <a:gd name="connsiteY7" fmla="*/ 223507 h 501639"/>
                  <a:gd name="connsiteX8" fmla="*/ 362239 w 724479"/>
                  <a:gd name="connsiteY8" fmla="*/ 0 h 5016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24479" h="501639">
                    <a:moveTo>
                      <a:pt x="362239" y="0"/>
                    </a:moveTo>
                    <a:cubicBezTo>
                      <a:pt x="539145" y="0"/>
                      <a:pt x="686743" y="95952"/>
                      <a:pt x="720878" y="223507"/>
                    </a:cubicBezTo>
                    <a:lnTo>
                      <a:pt x="724479" y="250820"/>
                    </a:lnTo>
                    <a:lnTo>
                      <a:pt x="720878" y="278132"/>
                    </a:lnTo>
                    <a:cubicBezTo>
                      <a:pt x="686743" y="405687"/>
                      <a:pt x="539145" y="501639"/>
                      <a:pt x="362239" y="501639"/>
                    </a:cubicBezTo>
                    <a:cubicBezTo>
                      <a:pt x="185333" y="501639"/>
                      <a:pt x="37736" y="405687"/>
                      <a:pt x="3601" y="278132"/>
                    </a:cubicBezTo>
                    <a:lnTo>
                      <a:pt x="0" y="250820"/>
                    </a:lnTo>
                    <a:lnTo>
                      <a:pt x="3601" y="223507"/>
                    </a:lnTo>
                    <a:cubicBezTo>
                      <a:pt x="37736" y="95952"/>
                      <a:pt x="185333" y="0"/>
                      <a:pt x="3622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66" name="月 65">
                <a:extLst>
                  <a:ext uri="{FF2B5EF4-FFF2-40B4-BE49-F238E27FC236}">
                    <a16:creationId xmlns:a16="http://schemas.microsoft.com/office/drawing/2014/main" id="{6D0A3E4D-AC29-4F75-9072-87750D21387A}"/>
                  </a:ext>
                </a:extLst>
              </p:cNvPr>
              <p:cNvSpPr/>
              <p:nvPr/>
            </p:nvSpPr>
            <p:spPr bwMode="auto">
              <a:xfrm rot="16200000" flipH="1">
                <a:off x="4989097" y="1726192"/>
                <a:ext cx="170662" cy="604306"/>
              </a:xfrm>
              <a:prstGeom prst="moon">
                <a:avLst>
                  <a:gd name="adj" fmla="val 56377"/>
                </a:avLst>
              </a:pr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67" name="月 66">
                <a:extLst>
                  <a:ext uri="{FF2B5EF4-FFF2-40B4-BE49-F238E27FC236}">
                    <a16:creationId xmlns:a16="http://schemas.microsoft.com/office/drawing/2014/main" id="{D3B1B9C2-52BC-4F8F-9489-B6A514688FDE}"/>
                  </a:ext>
                </a:extLst>
              </p:cNvPr>
              <p:cNvSpPr/>
              <p:nvPr/>
            </p:nvSpPr>
            <p:spPr bwMode="auto">
              <a:xfrm rot="16200000" flipH="1">
                <a:off x="4925068" y="2081454"/>
                <a:ext cx="298719" cy="729369"/>
              </a:xfrm>
              <a:prstGeom prst="moon">
                <a:avLst>
                  <a:gd name="adj" fmla="val 27680"/>
                </a:avLst>
              </a:pr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68" name="フリーフォーム: 図形 67">
                <a:extLst>
                  <a:ext uri="{FF2B5EF4-FFF2-40B4-BE49-F238E27FC236}">
                    <a16:creationId xmlns:a16="http://schemas.microsoft.com/office/drawing/2014/main" id="{4DEF976F-A1F6-44D3-B249-2F16743B9931}"/>
                  </a:ext>
                </a:extLst>
              </p:cNvPr>
              <p:cNvSpPr/>
              <p:nvPr/>
            </p:nvSpPr>
            <p:spPr bwMode="auto">
              <a:xfrm>
                <a:off x="4224709" y="3310795"/>
                <a:ext cx="414970" cy="127730"/>
              </a:xfrm>
              <a:custGeom>
                <a:avLst/>
                <a:gdLst>
                  <a:gd name="connsiteX0" fmla="*/ 337851 w 675703"/>
                  <a:gd name="connsiteY0" fmla="*/ 0 h 265772"/>
                  <a:gd name="connsiteX1" fmla="*/ 605456 w 675703"/>
                  <a:gd name="connsiteY1" fmla="*/ 18490 h 265772"/>
                  <a:gd name="connsiteX2" fmla="*/ 675703 w 675703"/>
                  <a:gd name="connsiteY2" fmla="*/ 31538 h 265772"/>
                  <a:gd name="connsiteX3" fmla="*/ 649432 w 675703"/>
                  <a:gd name="connsiteY3" fmla="*/ 122074 h 265772"/>
                  <a:gd name="connsiteX4" fmla="*/ 337851 w 675703"/>
                  <a:gd name="connsiteY4" fmla="*/ 265772 h 265772"/>
                  <a:gd name="connsiteX5" fmla="*/ 26270 w 675703"/>
                  <a:gd name="connsiteY5" fmla="*/ 122074 h 265772"/>
                  <a:gd name="connsiteX6" fmla="*/ 0 w 675703"/>
                  <a:gd name="connsiteY6" fmla="*/ 31538 h 265772"/>
                  <a:gd name="connsiteX7" fmla="*/ 70246 w 675703"/>
                  <a:gd name="connsiteY7" fmla="*/ 18490 h 265772"/>
                  <a:gd name="connsiteX8" fmla="*/ 337851 w 675703"/>
                  <a:gd name="connsiteY8" fmla="*/ 0 h 2657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75703" h="265772">
                    <a:moveTo>
                      <a:pt x="337851" y="0"/>
                    </a:moveTo>
                    <a:cubicBezTo>
                      <a:pt x="432775" y="0"/>
                      <a:pt x="523205" y="6584"/>
                      <a:pt x="605456" y="18490"/>
                    </a:cubicBezTo>
                    <a:lnTo>
                      <a:pt x="675703" y="31538"/>
                    </a:lnTo>
                    <a:lnTo>
                      <a:pt x="649432" y="122074"/>
                    </a:lnTo>
                    <a:cubicBezTo>
                      <a:pt x="598098" y="206520"/>
                      <a:pt x="477920" y="265772"/>
                      <a:pt x="337851" y="265772"/>
                    </a:cubicBezTo>
                    <a:cubicBezTo>
                      <a:pt x="197783" y="265772"/>
                      <a:pt x="77605" y="206520"/>
                      <a:pt x="26270" y="122074"/>
                    </a:cubicBezTo>
                    <a:lnTo>
                      <a:pt x="0" y="31538"/>
                    </a:lnTo>
                    <a:lnTo>
                      <a:pt x="70246" y="18490"/>
                    </a:lnTo>
                    <a:cubicBezTo>
                      <a:pt x="152497" y="6584"/>
                      <a:pt x="242928" y="0"/>
                      <a:pt x="33785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69" name="楕円 68">
                <a:extLst>
                  <a:ext uri="{FF2B5EF4-FFF2-40B4-BE49-F238E27FC236}">
                    <a16:creationId xmlns:a16="http://schemas.microsoft.com/office/drawing/2014/main" id="{4C0B22F6-2128-47CC-ACFF-757B198AA8B7}"/>
                  </a:ext>
                </a:extLst>
              </p:cNvPr>
              <p:cNvSpPr/>
              <p:nvPr/>
            </p:nvSpPr>
            <p:spPr bwMode="auto">
              <a:xfrm>
                <a:off x="4330607" y="3071859"/>
                <a:ext cx="227847" cy="90100"/>
              </a:xfrm>
              <a:prstGeom prst="ellipse">
                <a:avLst/>
              </a:prstGeom>
              <a:solidFill>
                <a:srgbClr val="FF9966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70" name="二等辺三角形 69">
                <a:extLst>
                  <a:ext uri="{FF2B5EF4-FFF2-40B4-BE49-F238E27FC236}">
                    <a16:creationId xmlns:a16="http://schemas.microsoft.com/office/drawing/2014/main" id="{48CEE9F0-397E-442C-AF56-7F8921A71F0D}"/>
                  </a:ext>
                </a:extLst>
              </p:cNvPr>
              <p:cNvSpPr/>
              <p:nvPr/>
            </p:nvSpPr>
            <p:spPr bwMode="auto">
              <a:xfrm rot="18900000">
                <a:off x="3379273" y="2293747"/>
                <a:ext cx="135015" cy="192393"/>
              </a:xfrm>
              <a:prstGeom prst="triangle">
                <a:avLst/>
              </a:pr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71" name="二等辺三角形 70">
                <a:extLst>
                  <a:ext uri="{FF2B5EF4-FFF2-40B4-BE49-F238E27FC236}">
                    <a16:creationId xmlns:a16="http://schemas.microsoft.com/office/drawing/2014/main" id="{AB1464C8-DCD0-48AC-8831-CB81518EC079}"/>
                  </a:ext>
                </a:extLst>
              </p:cNvPr>
              <p:cNvSpPr/>
              <p:nvPr/>
            </p:nvSpPr>
            <p:spPr bwMode="auto">
              <a:xfrm rot="2700000" flipH="1">
                <a:off x="5367981" y="2293745"/>
                <a:ext cx="135015" cy="192393"/>
              </a:xfrm>
              <a:prstGeom prst="triangle">
                <a:avLst/>
              </a:pr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72" name="楕円 71">
                <a:extLst>
                  <a:ext uri="{FF2B5EF4-FFF2-40B4-BE49-F238E27FC236}">
                    <a16:creationId xmlns:a16="http://schemas.microsoft.com/office/drawing/2014/main" id="{D72E7773-54AB-4A54-AAF9-5EDDC23D0D22}"/>
                  </a:ext>
                </a:extLst>
              </p:cNvPr>
              <p:cNvSpPr/>
              <p:nvPr/>
            </p:nvSpPr>
            <p:spPr bwMode="auto">
              <a:xfrm>
                <a:off x="3510611" y="2946739"/>
                <a:ext cx="349919" cy="123548"/>
              </a:xfrm>
              <a:prstGeom prst="ellipse">
                <a:avLst/>
              </a:prstGeom>
              <a:solidFill>
                <a:srgbClr val="FF6699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73" name="楕円 72">
                <a:extLst>
                  <a:ext uri="{FF2B5EF4-FFF2-40B4-BE49-F238E27FC236}">
                    <a16:creationId xmlns:a16="http://schemas.microsoft.com/office/drawing/2014/main" id="{71D8ABE9-1065-489B-8E19-B18B7921673A}"/>
                  </a:ext>
                </a:extLst>
              </p:cNvPr>
              <p:cNvSpPr/>
              <p:nvPr/>
            </p:nvSpPr>
            <p:spPr bwMode="auto">
              <a:xfrm>
                <a:off x="5009211" y="2946739"/>
                <a:ext cx="349919" cy="123548"/>
              </a:xfrm>
              <a:prstGeom prst="ellipse">
                <a:avLst/>
              </a:prstGeom>
              <a:solidFill>
                <a:srgbClr val="FF6699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74" name="四角形: 角を丸くする 73">
                <a:extLst>
                  <a:ext uri="{FF2B5EF4-FFF2-40B4-BE49-F238E27FC236}">
                    <a16:creationId xmlns:a16="http://schemas.microsoft.com/office/drawing/2014/main" id="{50443748-2BE0-44D9-95F3-8CD1C5F38E26}"/>
                  </a:ext>
                </a:extLst>
              </p:cNvPr>
              <p:cNvSpPr/>
              <p:nvPr/>
            </p:nvSpPr>
            <p:spPr bwMode="auto">
              <a:xfrm>
                <a:off x="4182721" y="5518006"/>
                <a:ext cx="180208" cy="313408"/>
              </a:xfrm>
              <a:prstGeom prst="roundRect">
                <a:avLst>
                  <a:gd name="adj" fmla="val 0"/>
                </a:avLst>
              </a:prstGeom>
              <a:solidFill>
                <a:schemeClr val="accent6">
                  <a:lumMod val="50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grpSp>
            <p:nvGrpSpPr>
              <p:cNvPr id="75" name="グループ化 74">
                <a:extLst>
                  <a:ext uri="{FF2B5EF4-FFF2-40B4-BE49-F238E27FC236}">
                    <a16:creationId xmlns:a16="http://schemas.microsoft.com/office/drawing/2014/main" id="{5897578C-E5CF-4505-9A6B-A1F609B04797}"/>
                  </a:ext>
                </a:extLst>
              </p:cNvPr>
              <p:cNvGrpSpPr/>
              <p:nvPr/>
            </p:nvGrpSpPr>
            <p:grpSpPr>
              <a:xfrm rot="20700000">
                <a:off x="4434839" y="4208929"/>
                <a:ext cx="159760" cy="561829"/>
                <a:chOff x="4690509" y="3679682"/>
                <a:chExt cx="159760" cy="280494"/>
              </a:xfrm>
              <a:solidFill>
                <a:srgbClr val="FF0000"/>
              </a:solidFill>
            </p:grpSpPr>
            <p:sp>
              <p:nvSpPr>
                <p:cNvPr id="77" name="楕円 50">
                  <a:extLst>
                    <a:ext uri="{FF2B5EF4-FFF2-40B4-BE49-F238E27FC236}">
                      <a16:creationId xmlns:a16="http://schemas.microsoft.com/office/drawing/2014/main" id="{0BFE411E-827C-498C-82A7-EF59F3BD55A4}"/>
                    </a:ext>
                  </a:extLst>
                </p:cNvPr>
                <p:cNvSpPr/>
                <p:nvPr/>
              </p:nvSpPr>
              <p:spPr bwMode="auto">
                <a:xfrm rot="16200000">
                  <a:off x="4630142" y="3740049"/>
                  <a:ext cx="280494" cy="159760"/>
                </a:xfrm>
                <a:custGeom>
                  <a:avLst/>
                  <a:gdLst>
                    <a:gd name="connsiteX0" fmla="*/ 0 w 408583"/>
                    <a:gd name="connsiteY0" fmla="*/ 116358 h 232716"/>
                    <a:gd name="connsiteX1" fmla="*/ 204292 w 408583"/>
                    <a:gd name="connsiteY1" fmla="*/ 0 h 232716"/>
                    <a:gd name="connsiteX2" fmla="*/ 408584 w 408583"/>
                    <a:gd name="connsiteY2" fmla="*/ 116358 h 232716"/>
                    <a:gd name="connsiteX3" fmla="*/ 204292 w 408583"/>
                    <a:gd name="connsiteY3" fmla="*/ 232716 h 232716"/>
                    <a:gd name="connsiteX4" fmla="*/ 0 w 408583"/>
                    <a:gd name="connsiteY4" fmla="*/ 116358 h 232716"/>
                    <a:gd name="connsiteX0" fmla="*/ 0 w 408584"/>
                    <a:gd name="connsiteY0" fmla="*/ 116358 h 232716"/>
                    <a:gd name="connsiteX1" fmla="*/ 204292 w 408584"/>
                    <a:gd name="connsiteY1" fmla="*/ 0 h 232716"/>
                    <a:gd name="connsiteX2" fmla="*/ 408584 w 408584"/>
                    <a:gd name="connsiteY2" fmla="*/ 116358 h 232716"/>
                    <a:gd name="connsiteX3" fmla="*/ 204292 w 408584"/>
                    <a:gd name="connsiteY3" fmla="*/ 232716 h 232716"/>
                    <a:gd name="connsiteX4" fmla="*/ 0 w 408584"/>
                    <a:gd name="connsiteY4" fmla="*/ 116358 h 23271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08584" h="232716">
                      <a:moveTo>
                        <a:pt x="0" y="116358"/>
                      </a:moveTo>
                      <a:cubicBezTo>
                        <a:pt x="0" y="94958"/>
                        <a:pt x="91465" y="0"/>
                        <a:pt x="204292" y="0"/>
                      </a:cubicBezTo>
                      <a:cubicBezTo>
                        <a:pt x="317119" y="0"/>
                        <a:pt x="408584" y="52095"/>
                        <a:pt x="408584" y="116358"/>
                      </a:cubicBezTo>
                      <a:cubicBezTo>
                        <a:pt x="408584" y="180621"/>
                        <a:pt x="317119" y="232716"/>
                        <a:pt x="204292" y="232716"/>
                      </a:cubicBezTo>
                      <a:cubicBezTo>
                        <a:pt x="91465" y="232716"/>
                        <a:pt x="0" y="137758"/>
                        <a:pt x="0" y="116358"/>
                      </a:cubicBez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78" name="楕円 50">
                  <a:extLst>
                    <a:ext uri="{FF2B5EF4-FFF2-40B4-BE49-F238E27FC236}">
                      <a16:creationId xmlns:a16="http://schemas.microsoft.com/office/drawing/2014/main" id="{E50464EE-CF5F-4271-BD21-2DADC96EF39F}"/>
                    </a:ext>
                  </a:extLst>
                </p:cNvPr>
                <p:cNvSpPr/>
                <p:nvPr/>
              </p:nvSpPr>
              <p:spPr bwMode="auto">
                <a:xfrm rot="16200000">
                  <a:off x="4719983" y="3725649"/>
                  <a:ext cx="100814" cy="79640"/>
                </a:xfrm>
                <a:custGeom>
                  <a:avLst/>
                  <a:gdLst>
                    <a:gd name="connsiteX0" fmla="*/ 0 w 408583"/>
                    <a:gd name="connsiteY0" fmla="*/ 116358 h 232716"/>
                    <a:gd name="connsiteX1" fmla="*/ 204292 w 408583"/>
                    <a:gd name="connsiteY1" fmla="*/ 0 h 232716"/>
                    <a:gd name="connsiteX2" fmla="*/ 408584 w 408583"/>
                    <a:gd name="connsiteY2" fmla="*/ 116358 h 232716"/>
                    <a:gd name="connsiteX3" fmla="*/ 204292 w 408583"/>
                    <a:gd name="connsiteY3" fmla="*/ 232716 h 232716"/>
                    <a:gd name="connsiteX4" fmla="*/ 0 w 408583"/>
                    <a:gd name="connsiteY4" fmla="*/ 116358 h 232716"/>
                    <a:gd name="connsiteX0" fmla="*/ 0 w 408584"/>
                    <a:gd name="connsiteY0" fmla="*/ 116358 h 232716"/>
                    <a:gd name="connsiteX1" fmla="*/ 204292 w 408584"/>
                    <a:gd name="connsiteY1" fmla="*/ 0 h 232716"/>
                    <a:gd name="connsiteX2" fmla="*/ 408584 w 408584"/>
                    <a:gd name="connsiteY2" fmla="*/ 116358 h 232716"/>
                    <a:gd name="connsiteX3" fmla="*/ 204292 w 408584"/>
                    <a:gd name="connsiteY3" fmla="*/ 232716 h 232716"/>
                    <a:gd name="connsiteX4" fmla="*/ 0 w 408584"/>
                    <a:gd name="connsiteY4" fmla="*/ 116358 h 23271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08584" h="232716">
                      <a:moveTo>
                        <a:pt x="0" y="116358"/>
                      </a:moveTo>
                      <a:cubicBezTo>
                        <a:pt x="0" y="94958"/>
                        <a:pt x="91465" y="0"/>
                        <a:pt x="204292" y="0"/>
                      </a:cubicBezTo>
                      <a:cubicBezTo>
                        <a:pt x="317119" y="0"/>
                        <a:pt x="408584" y="52095"/>
                        <a:pt x="408584" y="116358"/>
                      </a:cubicBezTo>
                      <a:cubicBezTo>
                        <a:pt x="408584" y="180621"/>
                        <a:pt x="317119" y="232716"/>
                        <a:pt x="204292" y="232716"/>
                      </a:cubicBezTo>
                      <a:cubicBezTo>
                        <a:pt x="91465" y="232716"/>
                        <a:pt x="0" y="137758"/>
                        <a:pt x="0" y="116358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</p:grpSp>
          <p:sp>
            <p:nvSpPr>
              <p:cNvPr id="76" name="楕円 75">
                <a:extLst>
                  <a:ext uri="{FF2B5EF4-FFF2-40B4-BE49-F238E27FC236}">
                    <a16:creationId xmlns:a16="http://schemas.microsoft.com/office/drawing/2014/main" id="{BAD3D9EF-7B3C-4A1B-9003-1E97AABA00D4}"/>
                  </a:ext>
                </a:extLst>
              </p:cNvPr>
              <p:cNvSpPr/>
              <p:nvPr/>
            </p:nvSpPr>
            <p:spPr bwMode="auto">
              <a:xfrm>
                <a:off x="4346697" y="4191914"/>
                <a:ext cx="192712" cy="135015"/>
              </a:xfrm>
              <a:prstGeom prst="ellipse">
                <a:avLst/>
              </a:prstGeom>
              <a:solidFill>
                <a:srgbClr val="FF0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</p:grpSp>
        <p:sp>
          <p:nvSpPr>
            <p:cNvPr id="25" name="四角形: 上の 2 つの角を丸める 24">
              <a:extLst>
                <a:ext uri="{FF2B5EF4-FFF2-40B4-BE49-F238E27FC236}">
                  <a16:creationId xmlns:a16="http://schemas.microsoft.com/office/drawing/2014/main" id="{CDEEB715-F61C-40A4-87C1-23470D7D5BCF}"/>
                </a:ext>
              </a:extLst>
            </p:cNvPr>
            <p:cNvSpPr/>
            <p:nvPr/>
          </p:nvSpPr>
          <p:spPr bwMode="auto">
            <a:xfrm>
              <a:off x="2706173" y="6041180"/>
              <a:ext cx="376001" cy="244396"/>
            </a:xfrm>
            <a:prstGeom prst="round2SameRect">
              <a:avLst>
                <a:gd name="adj1" fmla="val 50000"/>
                <a:gd name="adj2" fmla="val 15589"/>
              </a:avLst>
            </a:prstGeom>
            <a:solidFill>
              <a:srgbClr val="80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>
                <a:ln w="12700">
                  <a:solidFill>
                    <a:schemeClr val="tx1"/>
                  </a:solidFill>
                </a:ln>
              </a:endParaRPr>
            </a:p>
          </p:txBody>
        </p:sp>
        <p:grpSp>
          <p:nvGrpSpPr>
            <p:cNvPr id="26" name="グループ化 25">
              <a:extLst>
                <a:ext uri="{FF2B5EF4-FFF2-40B4-BE49-F238E27FC236}">
                  <a16:creationId xmlns:a16="http://schemas.microsoft.com/office/drawing/2014/main" id="{DE445B50-04F9-49B5-8B38-5145CDDE92DF}"/>
                </a:ext>
              </a:extLst>
            </p:cNvPr>
            <p:cNvGrpSpPr/>
            <p:nvPr/>
          </p:nvGrpSpPr>
          <p:grpSpPr>
            <a:xfrm>
              <a:off x="2249460" y="2839043"/>
              <a:ext cx="338276" cy="338276"/>
              <a:chOff x="2210804" y="2775086"/>
              <a:chExt cx="415588" cy="415588"/>
            </a:xfrm>
          </p:grpSpPr>
          <p:sp>
            <p:nvSpPr>
              <p:cNvPr id="41" name="楕円 40">
                <a:extLst>
                  <a:ext uri="{FF2B5EF4-FFF2-40B4-BE49-F238E27FC236}">
                    <a16:creationId xmlns:a16="http://schemas.microsoft.com/office/drawing/2014/main" id="{696DD6AF-4F25-426F-9C60-6456201BE0EC}"/>
                  </a:ext>
                </a:extLst>
              </p:cNvPr>
              <p:cNvSpPr/>
              <p:nvPr/>
            </p:nvSpPr>
            <p:spPr bwMode="auto">
              <a:xfrm>
                <a:off x="2210804" y="2775086"/>
                <a:ext cx="415588" cy="415588"/>
              </a:xfrm>
              <a:prstGeom prst="ellipse">
                <a:avLst/>
              </a:prstGeom>
              <a:solidFill>
                <a:srgbClr val="C0000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42" name="楕円 41">
                <a:extLst>
                  <a:ext uri="{FF2B5EF4-FFF2-40B4-BE49-F238E27FC236}">
                    <a16:creationId xmlns:a16="http://schemas.microsoft.com/office/drawing/2014/main" id="{4835DBDD-11D6-4653-AA69-A0C85EFA4FEB}"/>
                  </a:ext>
                </a:extLst>
              </p:cNvPr>
              <p:cNvSpPr/>
              <p:nvPr/>
            </p:nvSpPr>
            <p:spPr bwMode="auto">
              <a:xfrm>
                <a:off x="2316280" y="2884506"/>
                <a:ext cx="204636" cy="204636"/>
              </a:xfrm>
              <a:prstGeom prst="ellipse">
                <a:avLst/>
              </a:pr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43" name="楕円 42">
                <a:extLst>
                  <a:ext uri="{FF2B5EF4-FFF2-40B4-BE49-F238E27FC236}">
                    <a16:creationId xmlns:a16="http://schemas.microsoft.com/office/drawing/2014/main" id="{F00D4CC2-8BDD-46F0-A9BC-6242C00B9397}"/>
                  </a:ext>
                </a:extLst>
              </p:cNvPr>
              <p:cNvSpPr/>
              <p:nvPr/>
            </p:nvSpPr>
            <p:spPr bwMode="auto">
              <a:xfrm>
                <a:off x="2378133" y="2832663"/>
                <a:ext cx="166906" cy="166906"/>
              </a:xfrm>
              <a:prstGeom prst="ellipse">
                <a:avLst/>
              </a:pr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44" name="楕円 43">
                <a:extLst>
                  <a:ext uri="{FF2B5EF4-FFF2-40B4-BE49-F238E27FC236}">
                    <a16:creationId xmlns:a16="http://schemas.microsoft.com/office/drawing/2014/main" id="{58ED53F8-A5DF-4B1E-8BC1-16C14EC48DE9}"/>
                  </a:ext>
                </a:extLst>
              </p:cNvPr>
              <p:cNvSpPr/>
              <p:nvPr/>
            </p:nvSpPr>
            <p:spPr bwMode="auto">
              <a:xfrm>
                <a:off x="2324031" y="3051243"/>
                <a:ext cx="92218" cy="92216"/>
              </a:xfrm>
              <a:prstGeom prst="ellipse">
                <a:avLst/>
              </a:pr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</p:grpSp>
        <p:grpSp>
          <p:nvGrpSpPr>
            <p:cNvPr id="27" name="グループ化 26">
              <a:extLst>
                <a:ext uri="{FF2B5EF4-FFF2-40B4-BE49-F238E27FC236}">
                  <a16:creationId xmlns:a16="http://schemas.microsoft.com/office/drawing/2014/main" id="{BFF6008B-43C9-4E93-A0D9-23242F509A55}"/>
                </a:ext>
              </a:extLst>
            </p:cNvPr>
            <p:cNvGrpSpPr/>
            <p:nvPr/>
          </p:nvGrpSpPr>
          <p:grpSpPr>
            <a:xfrm>
              <a:off x="3538399" y="2839043"/>
              <a:ext cx="338276" cy="338276"/>
              <a:chOff x="3499743" y="2775086"/>
              <a:chExt cx="415588" cy="415588"/>
            </a:xfrm>
          </p:grpSpPr>
          <p:sp>
            <p:nvSpPr>
              <p:cNvPr id="37" name="楕円 36">
                <a:extLst>
                  <a:ext uri="{FF2B5EF4-FFF2-40B4-BE49-F238E27FC236}">
                    <a16:creationId xmlns:a16="http://schemas.microsoft.com/office/drawing/2014/main" id="{71FD59EB-1770-4FA7-89E4-CC61E911940C}"/>
                  </a:ext>
                </a:extLst>
              </p:cNvPr>
              <p:cNvSpPr/>
              <p:nvPr/>
            </p:nvSpPr>
            <p:spPr bwMode="auto">
              <a:xfrm flipH="1">
                <a:off x="3499743" y="2775086"/>
                <a:ext cx="415588" cy="415588"/>
              </a:xfrm>
              <a:prstGeom prst="ellipse">
                <a:avLst/>
              </a:prstGeom>
              <a:solidFill>
                <a:srgbClr val="C0000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38" name="楕円 37">
                <a:extLst>
                  <a:ext uri="{FF2B5EF4-FFF2-40B4-BE49-F238E27FC236}">
                    <a16:creationId xmlns:a16="http://schemas.microsoft.com/office/drawing/2014/main" id="{2B07226B-4539-4970-A776-5B3BBDE30081}"/>
                  </a:ext>
                </a:extLst>
              </p:cNvPr>
              <p:cNvSpPr/>
              <p:nvPr/>
            </p:nvSpPr>
            <p:spPr bwMode="auto">
              <a:xfrm flipH="1">
                <a:off x="3605219" y="2884506"/>
                <a:ext cx="204636" cy="204636"/>
              </a:xfrm>
              <a:prstGeom prst="ellipse">
                <a:avLst/>
              </a:pr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39" name="楕円 38">
                <a:extLst>
                  <a:ext uri="{FF2B5EF4-FFF2-40B4-BE49-F238E27FC236}">
                    <a16:creationId xmlns:a16="http://schemas.microsoft.com/office/drawing/2014/main" id="{4437E723-F545-470C-9DA6-1AE9E82EB7C7}"/>
                  </a:ext>
                </a:extLst>
              </p:cNvPr>
              <p:cNvSpPr/>
              <p:nvPr/>
            </p:nvSpPr>
            <p:spPr bwMode="auto">
              <a:xfrm flipH="1">
                <a:off x="3581096" y="2832663"/>
                <a:ext cx="166906" cy="166906"/>
              </a:xfrm>
              <a:prstGeom prst="ellipse">
                <a:avLst/>
              </a:pr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40" name="楕円 39">
                <a:extLst>
                  <a:ext uri="{FF2B5EF4-FFF2-40B4-BE49-F238E27FC236}">
                    <a16:creationId xmlns:a16="http://schemas.microsoft.com/office/drawing/2014/main" id="{D939BE3D-0A10-481A-B81E-C0908931BAFD}"/>
                  </a:ext>
                </a:extLst>
              </p:cNvPr>
              <p:cNvSpPr/>
              <p:nvPr/>
            </p:nvSpPr>
            <p:spPr bwMode="auto">
              <a:xfrm flipH="1">
                <a:off x="3709886" y="3051243"/>
                <a:ext cx="92218" cy="92216"/>
              </a:xfrm>
              <a:prstGeom prst="ellipse">
                <a:avLst/>
              </a:pr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</p:grpSp>
        <p:grpSp>
          <p:nvGrpSpPr>
            <p:cNvPr id="28" name="グループ化 27">
              <a:extLst>
                <a:ext uri="{FF2B5EF4-FFF2-40B4-BE49-F238E27FC236}">
                  <a16:creationId xmlns:a16="http://schemas.microsoft.com/office/drawing/2014/main" id="{139E7BC1-3858-4021-8B0F-03D63C6C24E8}"/>
                </a:ext>
              </a:extLst>
            </p:cNvPr>
            <p:cNvGrpSpPr/>
            <p:nvPr/>
          </p:nvGrpSpPr>
          <p:grpSpPr>
            <a:xfrm>
              <a:off x="2796809" y="4263117"/>
              <a:ext cx="585148" cy="558603"/>
              <a:chOff x="5316568" y="4256376"/>
              <a:chExt cx="585148" cy="558603"/>
            </a:xfrm>
          </p:grpSpPr>
          <p:sp>
            <p:nvSpPr>
              <p:cNvPr id="32" name="四角形: 角を丸くする 31">
                <a:extLst>
                  <a:ext uri="{FF2B5EF4-FFF2-40B4-BE49-F238E27FC236}">
                    <a16:creationId xmlns:a16="http://schemas.microsoft.com/office/drawing/2014/main" id="{21609543-CAC1-4726-8DE6-407A63EDDEE0}"/>
                  </a:ext>
                </a:extLst>
              </p:cNvPr>
              <p:cNvSpPr/>
              <p:nvPr/>
            </p:nvSpPr>
            <p:spPr bwMode="auto">
              <a:xfrm rot="19978608" flipV="1">
                <a:off x="5714511" y="4349476"/>
                <a:ext cx="101314" cy="221377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grpSp>
            <p:nvGrpSpPr>
              <p:cNvPr id="33" name="グループ化 32">
                <a:extLst>
                  <a:ext uri="{FF2B5EF4-FFF2-40B4-BE49-F238E27FC236}">
                    <a16:creationId xmlns:a16="http://schemas.microsoft.com/office/drawing/2014/main" id="{9F10268E-A1B6-40F0-93A6-D6B025F5F3EF}"/>
                  </a:ext>
                </a:extLst>
              </p:cNvPr>
              <p:cNvGrpSpPr/>
              <p:nvPr/>
            </p:nvGrpSpPr>
            <p:grpSpPr>
              <a:xfrm>
                <a:off x="5316568" y="4256376"/>
                <a:ext cx="456771" cy="367786"/>
                <a:chOff x="3978711" y="4877795"/>
                <a:chExt cx="558294" cy="518583"/>
              </a:xfrm>
            </p:grpSpPr>
            <p:sp>
              <p:nvSpPr>
                <p:cNvPr id="35" name="四角形: 角を丸くする 311">
                  <a:extLst>
                    <a:ext uri="{FF2B5EF4-FFF2-40B4-BE49-F238E27FC236}">
                      <a16:creationId xmlns:a16="http://schemas.microsoft.com/office/drawing/2014/main" id="{2E53388D-6EC6-47B1-8CB8-B62E4660EDE4}"/>
                    </a:ext>
                  </a:extLst>
                </p:cNvPr>
                <p:cNvSpPr/>
                <p:nvPr/>
              </p:nvSpPr>
              <p:spPr bwMode="auto">
                <a:xfrm>
                  <a:off x="3978713" y="4912577"/>
                  <a:ext cx="558292" cy="483801"/>
                </a:xfrm>
                <a:custGeom>
                  <a:avLst/>
                  <a:gdLst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558292 w 558292"/>
                    <a:gd name="connsiteY4" fmla="*/ 440864 h 483801"/>
                    <a:gd name="connsiteX5" fmla="*/ 515355 w 558292"/>
                    <a:gd name="connsiteY5" fmla="*/ 483801 h 483801"/>
                    <a:gd name="connsiteX6" fmla="*/ 42937 w 558292"/>
                    <a:gd name="connsiteY6" fmla="*/ 483801 h 483801"/>
                    <a:gd name="connsiteX7" fmla="*/ 0 w 558292"/>
                    <a:gd name="connsiteY7" fmla="*/ 440864 h 483801"/>
                    <a:gd name="connsiteX8" fmla="*/ 0 w 558292"/>
                    <a:gd name="connsiteY8" fmla="*/ 42937 h 483801"/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558292 w 558292"/>
                    <a:gd name="connsiteY4" fmla="*/ 440864 h 483801"/>
                    <a:gd name="connsiteX5" fmla="*/ 515355 w 558292"/>
                    <a:gd name="connsiteY5" fmla="*/ 483801 h 483801"/>
                    <a:gd name="connsiteX6" fmla="*/ 97706 w 558292"/>
                    <a:gd name="connsiteY6" fmla="*/ 483801 h 483801"/>
                    <a:gd name="connsiteX7" fmla="*/ 0 w 558292"/>
                    <a:gd name="connsiteY7" fmla="*/ 440864 h 483801"/>
                    <a:gd name="connsiteX8" fmla="*/ 0 w 558292"/>
                    <a:gd name="connsiteY8" fmla="*/ 42937 h 483801"/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558292 w 558292"/>
                    <a:gd name="connsiteY4" fmla="*/ 440864 h 483801"/>
                    <a:gd name="connsiteX5" fmla="*/ 515355 w 558292"/>
                    <a:gd name="connsiteY5" fmla="*/ 483801 h 483801"/>
                    <a:gd name="connsiteX6" fmla="*/ 97706 w 558292"/>
                    <a:gd name="connsiteY6" fmla="*/ 483801 h 483801"/>
                    <a:gd name="connsiteX7" fmla="*/ 66675 w 558292"/>
                    <a:gd name="connsiteY7" fmla="*/ 440864 h 483801"/>
                    <a:gd name="connsiteX8" fmla="*/ 0 w 558292"/>
                    <a:gd name="connsiteY8" fmla="*/ 42937 h 483801"/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558292 w 558292"/>
                    <a:gd name="connsiteY4" fmla="*/ 440864 h 483801"/>
                    <a:gd name="connsiteX5" fmla="*/ 434392 w 558292"/>
                    <a:gd name="connsiteY5" fmla="*/ 483801 h 483801"/>
                    <a:gd name="connsiteX6" fmla="*/ 97706 w 558292"/>
                    <a:gd name="connsiteY6" fmla="*/ 483801 h 483801"/>
                    <a:gd name="connsiteX7" fmla="*/ 66675 w 558292"/>
                    <a:gd name="connsiteY7" fmla="*/ 440864 h 483801"/>
                    <a:gd name="connsiteX8" fmla="*/ 0 w 558292"/>
                    <a:gd name="connsiteY8" fmla="*/ 42937 h 483801"/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489236 w 558292"/>
                    <a:gd name="connsiteY4" fmla="*/ 440864 h 483801"/>
                    <a:gd name="connsiteX5" fmla="*/ 434392 w 558292"/>
                    <a:gd name="connsiteY5" fmla="*/ 483801 h 483801"/>
                    <a:gd name="connsiteX6" fmla="*/ 97706 w 558292"/>
                    <a:gd name="connsiteY6" fmla="*/ 483801 h 483801"/>
                    <a:gd name="connsiteX7" fmla="*/ 66675 w 558292"/>
                    <a:gd name="connsiteY7" fmla="*/ 440864 h 483801"/>
                    <a:gd name="connsiteX8" fmla="*/ 0 w 558292"/>
                    <a:gd name="connsiteY8" fmla="*/ 42937 h 483801"/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484474 w 558292"/>
                    <a:gd name="connsiteY4" fmla="*/ 440864 h 483801"/>
                    <a:gd name="connsiteX5" fmla="*/ 434392 w 558292"/>
                    <a:gd name="connsiteY5" fmla="*/ 483801 h 483801"/>
                    <a:gd name="connsiteX6" fmla="*/ 97706 w 558292"/>
                    <a:gd name="connsiteY6" fmla="*/ 483801 h 483801"/>
                    <a:gd name="connsiteX7" fmla="*/ 66675 w 558292"/>
                    <a:gd name="connsiteY7" fmla="*/ 440864 h 483801"/>
                    <a:gd name="connsiteX8" fmla="*/ 0 w 558292"/>
                    <a:gd name="connsiteY8" fmla="*/ 42937 h 483801"/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484474 w 558292"/>
                    <a:gd name="connsiteY4" fmla="*/ 440864 h 483801"/>
                    <a:gd name="connsiteX5" fmla="*/ 443917 w 558292"/>
                    <a:gd name="connsiteY5" fmla="*/ 483801 h 483801"/>
                    <a:gd name="connsiteX6" fmla="*/ 97706 w 558292"/>
                    <a:gd name="connsiteY6" fmla="*/ 483801 h 483801"/>
                    <a:gd name="connsiteX7" fmla="*/ 66675 w 558292"/>
                    <a:gd name="connsiteY7" fmla="*/ 440864 h 483801"/>
                    <a:gd name="connsiteX8" fmla="*/ 0 w 558292"/>
                    <a:gd name="connsiteY8" fmla="*/ 42937 h 48380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58292" h="483801">
                      <a:moveTo>
                        <a:pt x="0" y="42937"/>
                      </a:moveTo>
                      <a:cubicBezTo>
                        <a:pt x="0" y="19224"/>
                        <a:pt x="19224" y="0"/>
                        <a:pt x="42937" y="0"/>
                      </a:cubicBezTo>
                      <a:lnTo>
                        <a:pt x="515355" y="0"/>
                      </a:lnTo>
                      <a:cubicBezTo>
                        <a:pt x="539068" y="0"/>
                        <a:pt x="558292" y="19224"/>
                        <a:pt x="558292" y="42937"/>
                      </a:cubicBezTo>
                      <a:lnTo>
                        <a:pt x="484474" y="440864"/>
                      </a:lnTo>
                      <a:cubicBezTo>
                        <a:pt x="484474" y="464577"/>
                        <a:pt x="467630" y="483801"/>
                        <a:pt x="443917" y="483801"/>
                      </a:cubicBezTo>
                      <a:lnTo>
                        <a:pt x="97706" y="483801"/>
                      </a:lnTo>
                      <a:cubicBezTo>
                        <a:pt x="73993" y="483801"/>
                        <a:pt x="66675" y="464577"/>
                        <a:pt x="66675" y="440864"/>
                      </a:cubicBezTo>
                      <a:lnTo>
                        <a:pt x="0" y="42937"/>
                      </a:lnTo>
                      <a:close/>
                    </a:path>
                  </a:pathLst>
                </a:custGeom>
                <a:solidFill>
                  <a:schemeClr val="tx1">
                    <a:lumMod val="85000"/>
                    <a:lumOff val="1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36" name="四角形: 角を丸くする 35">
                  <a:extLst>
                    <a:ext uri="{FF2B5EF4-FFF2-40B4-BE49-F238E27FC236}">
                      <a16:creationId xmlns:a16="http://schemas.microsoft.com/office/drawing/2014/main" id="{BC955697-A442-4D21-8801-ECE9FDAE6002}"/>
                    </a:ext>
                  </a:extLst>
                </p:cNvPr>
                <p:cNvSpPr/>
                <p:nvPr/>
              </p:nvSpPr>
              <p:spPr bwMode="auto">
                <a:xfrm>
                  <a:off x="3978711" y="4877795"/>
                  <a:ext cx="558292" cy="77490"/>
                </a:xfrm>
                <a:prstGeom prst="roundRect">
                  <a:avLst>
                    <a:gd name="adj" fmla="val 34389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</p:grpSp>
          <p:sp>
            <p:nvSpPr>
              <p:cNvPr id="34" name="フリーフォーム: 図形 33">
                <a:extLst>
                  <a:ext uri="{FF2B5EF4-FFF2-40B4-BE49-F238E27FC236}">
                    <a16:creationId xmlns:a16="http://schemas.microsoft.com/office/drawing/2014/main" id="{54FAAB66-68AA-4205-81B7-8682DA43804C}"/>
                  </a:ext>
                </a:extLst>
              </p:cNvPr>
              <p:cNvSpPr/>
              <p:nvPr/>
            </p:nvSpPr>
            <p:spPr bwMode="auto">
              <a:xfrm rot="5400000" flipV="1">
                <a:off x="5439414" y="4352677"/>
                <a:ext cx="351136" cy="573468"/>
              </a:xfrm>
              <a:custGeom>
                <a:avLst/>
                <a:gdLst>
                  <a:gd name="connsiteX0" fmla="*/ 0 w 351136"/>
                  <a:gd name="connsiteY0" fmla="*/ 119121 h 653441"/>
                  <a:gd name="connsiteX1" fmla="*/ 0 w 351136"/>
                  <a:gd name="connsiteY1" fmla="*/ 312485 h 653441"/>
                  <a:gd name="connsiteX2" fmla="*/ 0 w 351136"/>
                  <a:gd name="connsiteY2" fmla="*/ 449883 h 653441"/>
                  <a:gd name="connsiteX3" fmla="*/ 0 w 351136"/>
                  <a:gd name="connsiteY3" fmla="*/ 482962 h 653441"/>
                  <a:gd name="connsiteX4" fmla="*/ 170478 w 351136"/>
                  <a:gd name="connsiteY4" fmla="*/ 653440 h 653441"/>
                  <a:gd name="connsiteX5" fmla="*/ 180657 w 351136"/>
                  <a:gd name="connsiteY5" fmla="*/ 653441 h 653441"/>
                  <a:gd name="connsiteX6" fmla="*/ 351135 w 351136"/>
                  <a:gd name="connsiteY6" fmla="*/ 482963 h 653441"/>
                  <a:gd name="connsiteX7" fmla="*/ 351135 w 351136"/>
                  <a:gd name="connsiteY7" fmla="*/ 354078 h 653441"/>
                  <a:gd name="connsiteX8" fmla="*/ 351136 w 351136"/>
                  <a:gd name="connsiteY8" fmla="*/ 150602 h 653441"/>
                  <a:gd name="connsiteX9" fmla="*/ 316477 w 351136"/>
                  <a:gd name="connsiteY9" fmla="*/ 115943 h 653441"/>
                  <a:gd name="connsiteX10" fmla="*/ 281818 w 351136"/>
                  <a:gd name="connsiteY10" fmla="*/ 150602 h 653441"/>
                  <a:gd name="connsiteX11" fmla="*/ 281818 w 351136"/>
                  <a:gd name="connsiteY11" fmla="*/ 312485 h 653441"/>
                  <a:gd name="connsiteX12" fmla="*/ 275346 w 351136"/>
                  <a:gd name="connsiteY12" fmla="*/ 312485 h 653441"/>
                  <a:gd name="connsiteX13" fmla="*/ 275346 w 351136"/>
                  <a:gd name="connsiteY13" fmla="*/ 112400 h 653441"/>
                  <a:gd name="connsiteX14" fmla="*/ 232518 w 351136"/>
                  <a:gd name="connsiteY14" fmla="*/ 69572 h 653441"/>
                  <a:gd name="connsiteX15" fmla="*/ 189690 w 351136"/>
                  <a:gd name="connsiteY15" fmla="*/ 112400 h 653441"/>
                  <a:gd name="connsiteX16" fmla="*/ 189690 w 351136"/>
                  <a:gd name="connsiteY16" fmla="*/ 312485 h 653441"/>
                  <a:gd name="connsiteX17" fmla="*/ 180501 w 351136"/>
                  <a:gd name="connsiteY17" fmla="*/ 312485 h 653441"/>
                  <a:gd name="connsiteX18" fmla="*/ 180501 w 351136"/>
                  <a:gd name="connsiteY18" fmla="*/ 42828 h 653441"/>
                  <a:gd name="connsiteX19" fmla="*/ 137673 w 351136"/>
                  <a:gd name="connsiteY19" fmla="*/ 0 h 653441"/>
                  <a:gd name="connsiteX20" fmla="*/ 94845 w 351136"/>
                  <a:gd name="connsiteY20" fmla="*/ 42828 h 653441"/>
                  <a:gd name="connsiteX21" fmla="*/ 94845 w 351136"/>
                  <a:gd name="connsiteY21" fmla="*/ 312485 h 653441"/>
                  <a:gd name="connsiteX22" fmla="*/ 85656 w 351136"/>
                  <a:gd name="connsiteY22" fmla="*/ 312485 h 653441"/>
                  <a:gd name="connsiteX23" fmla="*/ 85656 w 351136"/>
                  <a:gd name="connsiteY23" fmla="*/ 119121 h 653441"/>
                  <a:gd name="connsiteX24" fmla="*/ 42828 w 351136"/>
                  <a:gd name="connsiteY24" fmla="*/ 76293 h 653441"/>
                  <a:gd name="connsiteX25" fmla="*/ 0 w 351136"/>
                  <a:gd name="connsiteY25" fmla="*/ 119121 h 6534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</a:cxnLst>
                <a:rect l="l" t="t" r="r" b="b"/>
                <a:pathLst>
                  <a:path w="351136" h="653441">
                    <a:moveTo>
                      <a:pt x="0" y="119121"/>
                    </a:moveTo>
                    <a:lnTo>
                      <a:pt x="0" y="312485"/>
                    </a:lnTo>
                    <a:lnTo>
                      <a:pt x="0" y="449883"/>
                    </a:lnTo>
                    <a:lnTo>
                      <a:pt x="0" y="482962"/>
                    </a:lnTo>
                    <a:cubicBezTo>
                      <a:pt x="0" y="577114"/>
                      <a:pt x="76326" y="653440"/>
                      <a:pt x="170478" y="653440"/>
                    </a:cubicBezTo>
                    <a:lnTo>
                      <a:pt x="180657" y="653441"/>
                    </a:lnTo>
                    <a:cubicBezTo>
                      <a:pt x="274809" y="653441"/>
                      <a:pt x="351135" y="577115"/>
                      <a:pt x="351135" y="482963"/>
                    </a:cubicBezTo>
                    <a:lnTo>
                      <a:pt x="351135" y="354078"/>
                    </a:lnTo>
                    <a:cubicBezTo>
                      <a:pt x="351135" y="286253"/>
                      <a:pt x="351136" y="218427"/>
                      <a:pt x="351136" y="150602"/>
                    </a:cubicBezTo>
                    <a:cubicBezTo>
                      <a:pt x="351136" y="131460"/>
                      <a:pt x="335619" y="115943"/>
                      <a:pt x="316477" y="115943"/>
                    </a:cubicBezTo>
                    <a:cubicBezTo>
                      <a:pt x="297335" y="115943"/>
                      <a:pt x="281818" y="131460"/>
                      <a:pt x="281818" y="150602"/>
                    </a:cubicBezTo>
                    <a:lnTo>
                      <a:pt x="281818" y="312485"/>
                    </a:lnTo>
                    <a:lnTo>
                      <a:pt x="275346" y="312485"/>
                    </a:lnTo>
                    <a:lnTo>
                      <a:pt x="275346" y="112400"/>
                    </a:lnTo>
                    <a:cubicBezTo>
                      <a:pt x="275346" y="88747"/>
                      <a:pt x="256171" y="69572"/>
                      <a:pt x="232518" y="69572"/>
                    </a:cubicBezTo>
                    <a:cubicBezTo>
                      <a:pt x="208865" y="69572"/>
                      <a:pt x="189690" y="88747"/>
                      <a:pt x="189690" y="112400"/>
                    </a:cubicBezTo>
                    <a:lnTo>
                      <a:pt x="189690" y="312485"/>
                    </a:lnTo>
                    <a:lnTo>
                      <a:pt x="180501" y="312485"/>
                    </a:lnTo>
                    <a:lnTo>
                      <a:pt x="180501" y="42828"/>
                    </a:lnTo>
                    <a:cubicBezTo>
                      <a:pt x="180501" y="19175"/>
                      <a:pt x="161326" y="0"/>
                      <a:pt x="137673" y="0"/>
                    </a:cubicBezTo>
                    <a:cubicBezTo>
                      <a:pt x="114020" y="0"/>
                      <a:pt x="94845" y="19175"/>
                      <a:pt x="94845" y="42828"/>
                    </a:cubicBezTo>
                    <a:lnTo>
                      <a:pt x="94845" y="312485"/>
                    </a:lnTo>
                    <a:lnTo>
                      <a:pt x="85656" y="312485"/>
                    </a:lnTo>
                    <a:lnTo>
                      <a:pt x="85656" y="119121"/>
                    </a:lnTo>
                    <a:cubicBezTo>
                      <a:pt x="85656" y="95468"/>
                      <a:pt x="66481" y="76293"/>
                      <a:pt x="42828" y="76293"/>
                    </a:cubicBezTo>
                    <a:cubicBezTo>
                      <a:pt x="19175" y="76293"/>
                      <a:pt x="0" y="95468"/>
                      <a:pt x="0" y="119121"/>
                    </a:cubicBezTo>
                    <a:close/>
                  </a:path>
                </a:pathLst>
              </a:custGeom>
              <a:solidFill>
                <a:srgbClr val="FFCC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</p:grpSp>
        <p:grpSp>
          <p:nvGrpSpPr>
            <p:cNvPr id="29" name="グループ化 28">
              <a:extLst>
                <a:ext uri="{FF2B5EF4-FFF2-40B4-BE49-F238E27FC236}">
                  <a16:creationId xmlns:a16="http://schemas.microsoft.com/office/drawing/2014/main" id="{F20079B9-6289-404A-972C-00A4659ADD72}"/>
                </a:ext>
              </a:extLst>
            </p:cNvPr>
            <p:cNvGrpSpPr/>
            <p:nvPr/>
          </p:nvGrpSpPr>
          <p:grpSpPr>
            <a:xfrm rot="8048521">
              <a:off x="3271970" y="4522069"/>
              <a:ext cx="493873" cy="467181"/>
              <a:chOff x="3521307" y="4542572"/>
              <a:chExt cx="493873" cy="467181"/>
            </a:xfrm>
          </p:grpSpPr>
          <p:sp>
            <p:nvSpPr>
              <p:cNvPr id="30" name="台形 29">
                <a:extLst>
                  <a:ext uri="{FF2B5EF4-FFF2-40B4-BE49-F238E27FC236}">
                    <a16:creationId xmlns:a16="http://schemas.microsoft.com/office/drawing/2014/main" id="{4D43635F-0BB7-46A6-9324-4B6D3811DBA9}"/>
                  </a:ext>
                </a:extLst>
              </p:cNvPr>
              <p:cNvSpPr/>
              <p:nvPr/>
            </p:nvSpPr>
            <p:spPr bwMode="auto">
              <a:xfrm rot="19800000" flipH="1">
                <a:off x="3521307" y="4542572"/>
                <a:ext cx="370433" cy="435150"/>
              </a:xfrm>
              <a:prstGeom prst="trapezoid">
                <a:avLst>
                  <a:gd name="adj" fmla="val 27299"/>
                </a:avLst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31" name="台形 30">
                <a:extLst>
                  <a:ext uri="{FF2B5EF4-FFF2-40B4-BE49-F238E27FC236}">
                    <a16:creationId xmlns:a16="http://schemas.microsoft.com/office/drawing/2014/main" id="{7BDBD2EF-3EBF-4894-801F-915AFABF85A6}"/>
                  </a:ext>
                </a:extLst>
              </p:cNvPr>
              <p:cNvSpPr/>
              <p:nvPr/>
            </p:nvSpPr>
            <p:spPr bwMode="auto">
              <a:xfrm rot="19800000" flipH="1">
                <a:off x="3579858" y="4815395"/>
                <a:ext cx="435322" cy="194358"/>
              </a:xfrm>
              <a:prstGeom prst="trapezoid">
                <a:avLst>
                  <a:gd name="adj" fmla="val 20612"/>
                </a:avLst>
              </a:prstGeom>
              <a:solidFill>
                <a:srgbClr val="00206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</p:grpSp>
      </p:grpSp>
      <p:grpSp>
        <p:nvGrpSpPr>
          <p:cNvPr id="86" name="グループ化 85">
            <a:extLst>
              <a:ext uri="{FF2B5EF4-FFF2-40B4-BE49-F238E27FC236}">
                <a16:creationId xmlns:a16="http://schemas.microsoft.com/office/drawing/2014/main" id="{FC5885B3-528D-44CB-8A7D-8849EFB9A0AD}"/>
              </a:ext>
            </a:extLst>
          </p:cNvPr>
          <p:cNvGrpSpPr/>
          <p:nvPr/>
        </p:nvGrpSpPr>
        <p:grpSpPr>
          <a:xfrm>
            <a:off x="5293001" y="1897691"/>
            <a:ext cx="1014698" cy="1836654"/>
            <a:chOff x="-4725737" y="2849139"/>
            <a:chExt cx="2624011" cy="4749597"/>
          </a:xfrm>
        </p:grpSpPr>
        <p:sp>
          <p:nvSpPr>
            <p:cNvPr id="87" name="台形 86">
              <a:extLst>
                <a:ext uri="{FF2B5EF4-FFF2-40B4-BE49-F238E27FC236}">
                  <a16:creationId xmlns:a16="http://schemas.microsoft.com/office/drawing/2014/main" id="{A821CEC2-9FA2-4838-9E76-4686638196A1}"/>
                </a:ext>
              </a:extLst>
            </p:cNvPr>
            <p:cNvSpPr/>
            <p:nvPr/>
          </p:nvSpPr>
          <p:spPr bwMode="auto">
            <a:xfrm rot="19800000" flipH="1">
              <a:off x="-3030351" y="5583695"/>
              <a:ext cx="253038" cy="538484"/>
            </a:xfrm>
            <a:prstGeom prst="trapezoid">
              <a:avLst>
                <a:gd name="adj" fmla="val 25108"/>
              </a:avLst>
            </a:prstGeom>
            <a:solidFill>
              <a:srgbClr val="0070C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88" name="グループ化 87">
              <a:extLst>
                <a:ext uri="{FF2B5EF4-FFF2-40B4-BE49-F238E27FC236}">
                  <a16:creationId xmlns:a16="http://schemas.microsoft.com/office/drawing/2014/main" id="{1AF7791E-C861-448A-9219-13E9389685BD}"/>
                </a:ext>
              </a:extLst>
            </p:cNvPr>
            <p:cNvGrpSpPr/>
            <p:nvPr/>
          </p:nvGrpSpPr>
          <p:grpSpPr>
            <a:xfrm>
              <a:off x="-4725737" y="2849139"/>
              <a:ext cx="2624011" cy="4749597"/>
              <a:chOff x="9525261" y="1217135"/>
              <a:chExt cx="2624011" cy="4749597"/>
            </a:xfrm>
          </p:grpSpPr>
          <p:grpSp>
            <p:nvGrpSpPr>
              <p:cNvPr id="97" name="グループ化 96">
                <a:extLst>
                  <a:ext uri="{FF2B5EF4-FFF2-40B4-BE49-F238E27FC236}">
                    <a16:creationId xmlns:a16="http://schemas.microsoft.com/office/drawing/2014/main" id="{EABABA6A-3F1F-4D08-9F42-FCB21C269F89}"/>
                  </a:ext>
                </a:extLst>
              </p:cNvPr>
              <p:cNvGrpSpPr/>
              <p:nvPr/>
            </p:nvGrpSpPr>
            <p:grpSpPr>
              <a:xfrm>
                <a:off x="10908679" y="5066289"/>
                <a:ext cx="279088" cy="895660"/>
                <a:chOff x="15382603" y="4983717"/>
                <a:chExt cx="279088" cy="895660"/>
              </a:xfrm>
            </p:grpSpPr>
            <p:sp>
              <p:nvSpPr>
                <p:cNvPr id="133" name="四角形: 角を丸くする 132">
                  <a:extLst>
                    <a:ext uri="{FF2B5EF4-FFF2-40B4-BE49-F238E27FC236}">
                      <a16:creationId xmlns:a16="http://schemas.microsoft.com/office/drawing/2014/main" id="{72D20250-B11A-4C8F-9DFA-A84EF49E8734}"/>
                    </a:ext>
                  </a:extLst>
                </p:cNvPr>
                <p:cNvSpPr/>
                <p:nvPr/>
              </p:nvSpPr>
              <p:spPr bwMode="auto">
                <a:xfrm>
                  <a:off x="15382603" y="5374961"/>
                  <a:ext cx="279088" cy="50441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CC0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4" name="四角形: 角を丸くする 133">
                  <a:extLst>
                    <a:ext uri="{FF2B5EF4-FFF2-40B4-BE49-F238E27FC236}">
                      <a16:creationId xmlns:a16="http://schemas.microsoft.com/office/drawing/2014/main" id="{E9813041-AFB9-4CFB-A399-18704217FBE4}"/>
                    </a:ext>
                  </a:extLst>
                </p:cNvPr>
                <p:cNvSpPr/>
                <p:nvPr/>
              </p:nvSpPr>
              <p:spPr bwMode="auto">
                <a:xfrm>
                  <a:off x="15413782" y="5137243"/>
                  <a:ext cx="213821" cy="502244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>
                    <a:lumMod val="9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5" name="四角形: 角を丸くする 134">
                  <a:extLst>
                    <a:ext uri="{FF2B5EF4-FFF2-40B4-BE49-F238E27FC236}">
                      <a16:creationId xmlns:a16="http://schemas.microsoft.com/office/drawing/2014/main" id="{30031151-B6BC-4358-89F8-C3FE2E1DB3B6}"/>
                    </a:ext>
                  </a:extLst>
                </p:cNvPr>
                <p:cNvSpPr/>
                <p:nvPr/>
              </p:nvSpPr>
              <p:spPr bwMode="auto">
                <a:xfrm>
                  <a:off x="15413033" y="4983717"/>
                  <a:ext cx="215320" cy="59836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98" name="グループ化 97">
                <a:extLst>
                  <a:ext uri="{FF2B5EF4-FFF2-40B4-BE49-F238E27FC236}">
                    <a16:creationId xmlns:a16="http://schemas.microsoft.com/office/drawing/2014/main" id="{177E32DD-E328-4BDB-95FD-4D96812A8878}"/>
                  </a:ext>
                </a:extLst>
              </p:cNvPr>
              <p:cNvGrpSpPr/>
              <p:nvPr/>
            </p:nvGrpSpPr>
            <p:grpSpPr>
              <a:xfrm>
                <a:off x="9525261" y="1217135"/>
                <a:ext cx="2624011" cy="4614279"/>
                <a:chOff x="5116141" y="1217135"/>
                <a:chExt cx="2624011" cy="4614279"/>
              </a:xfrm>
            </p:grpSpPr>
            <p:sp>
              <p:nvSpPr>
                <p:cNvPr id="100" name="フリーフォーム: 図形 99">
                  <a:extLst>
                    <a:ext uri="{FF2B5EF4-FFF2-40B4-BE49-F238E27FC236}">
                      <a16:creationId xmlns:a16="http://schemas.microsoft.com/office/drawing/2014/main" id="{AD184D56-3082-4F58-9667-FA13F0C5A6D2}"/>
                    </a:ext>
                  </a:extLst>
                </p:cNvPr>
                <p:cNvSpPr/>
                <p:nvPr/>
              </p:nvSpPr>
              <p:spPr bwMode="auto">
                <a:xfrm>
                  <a:off x="5183021" y="1217135"/>
                  <a:ext cx="2483760" cy="2130272"/>
                </a:xfrm>
                <a:custGeom>
                  <a:avLst/>
                  <a:gdLst>
                    <a:gd name="connsiteX0" fmla="*/ 1065136 w 2483760"/>
                    <a:gd name="connsiteY0" fmla="*/ 0 h 2130272"/>
                    <a:gd name="connsiteX1" fmla="*/ 1174040 w 2483760"/>
                    <a:gd name="connsiteY1" fmla="*/ 5499 h 2130272"/>
                    <a:gd name="connsiteX2" fmla="*/ 1241880 w 2483760"/>
                    <a:gd name="connsiteY2" fmla="*/ 15853 h 2130272"/>
                    <a:gd name="connsiteX3" fmla="*/ 1309720 w 2483760"/>
                    <a:gd name="connsiteY3" fmla="*/ 5499 h 2130272"/>
                    <a:gd name="connsiteX4" fmla="*/ 1418624 w 2483760"/>
                    <a:gd name="connsiteY4" fmla="*/ 0 h 2130272"/>
                    <a:gd name="connsiteX5" fmla="*/ 2483760 w 2483760"/>
                    <a:gd name="connsiteY5" fmla="*/ 1065136 h 2130272"/>
                    <a:gd name="connsiteX6" fmla="*/ 1418624 w 2483760"/>
                    <a:gd name="connsiteY6" fmla="*/ 2130272 h 2130272"/>
                    <a:gd name="connsiteX7" fmla="*/ 1309720 w 2483760"/>
                    <a:gd name="connsiteY7" fmla="*/ 2124773 h 2130272"/>
                    <a:gd name="connsiteX8" fmla="*/ 1241880 w 2483760"/>
                    <a:gd name="connsiteY8" fmla="*/ 2114419 h 2130272"/>
                    <a:gd name="connsiteX9" fmla="*/ 1174040 w 2483760"/>
                    <a:gd name="connsiteY9" fmla="*/ 2124773 h 2130272"/>
                    <a:gd name="connsiteX10" fmla="*/ 1065136 w 2483760"/>
                    <a:gd name="connsiteY10" fmla="*/ 2130272 h 2130272"/>
                    <a:gd name="connsiteX11" fmla="*/ 0 w 2483760"/>
                    <a:gd name="connsiteY11" fmla="*/ 1065136 h 2130272"/>
                    <a:gd name="connsiteX12" fmla="*/ 1065136 w 2483760"/>
                    <a:gd name="connsiteY12" fmla="*/ 0 h 21302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483760" h="2130272">
                      <a:moveTo>
                        <a:pt x="1065136" y="0"/>
                      </a:moveTo>
                      <a:cubicBezTo>
                        <a:pt x="1101902" y="0"/>
                        <a:pt x="1138233" y="1863"/>
                        <a:pt x="1174040" y="5499"/>
                      </a:cubicBezTo>
                      <a:lnTo>
                        <a:pt x="1241880" y="15853"/>
                      </a:lnTo>
                      <a:lnTo>
                        <a:pt x="1309720" y="5499"/>
                      </a:lnTo>
                      <a:cubicBezTo>
                        <a:pt x="1345527" y="1863"/>
                        <a:pt x="1381858" y="0"/>
                        <a:pt x="1418624" y="0"/>
                      </a:cubicBezTo>
                      <a:cubicBezTo>
                        <a:pt x="2006882" y="0"/>
                        <a:pt x="2483760" y="476878"/>
                        <a:pt x="2483760" y="1065136"/>
                      </a:cubicBezTo>
                      <a:cubicBezTo>
                        <a:pt x="2483760" y="1653394"/>
                        <a:pt x="2006882" y="2130272"/>
                        <a:pt x="1418624" y="2130272"/>
                      </a:cubicBezTo>
                      <a:cubicBezTo>
                        <a:pt x="1381858" y="2130272"/>
                        <a:pt x="1345527" y="2128409"/>
                        <a:pt x="1309720" y="2124773"/>
                      </a:cubicBezTo>
                      <a:lnTo>
                        <a:pt x="1241880" y="2114419"/>
                      </a:lnTo>
                      <a:lnTo>
                        <a:pt x="1174040" y="2124773"/>
                      </a:lnTo>
                      <a:cubicBezTo>
                        <a:pt x="1138233" y="2128409"/>
                        <a:pt x="1101902" y="2130272"/>
                        <a:pt x="1065136" y="2130272"/>
                      </a:cubicBezTo>
                      <a:cubicBezTo>
                        <a:pt x="476878" y="2130272"/>
                        <a:pt x="0" y="1653394"/>
                        <a:pt x="0" y="1065136"/>
                      </a:cubicBezTo>
                      <a:cubicBezTo>
                        <a:pt x="0" y="476878"/>
                        <a:pt x="476878" y="0"/>
                        <a:pt x="1065136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1" name="フリーフォーム: 図形 100">
                  <a:extLst>
                    <a:ext uri="{FF2B5EF4-FFF2-40B4-BE49-F238E27FC236}">
                      <a16:creationId xmlns:a16="http://schemas.microsoft.com/office/drawing/2014/main" id="{8D3128CD-C9FC-4712-8B22-A6684ED5C9A5}"/>
                    </a:ext>
                  </a:extLst>
                </p:cNvPr>
                <p:cNvSpPr/>
                <p:nvPr/>
              </p:nvSpPr>
              <p:spPr bwMode="auto">
                <a:xfrm rot="1800000" flipH="1">
                  <a:off x="5185189" y="4439931"/>
                  <a:ext cx="680964" cy="915028"/>
                </a:xfrm>
                <a:custGeom>
                  <a:avLst/>
                  <a:gdLst>
                    <a:gd name="connsiteX0" fmla="*/ 453735 w 796472"/>
                    <a:gd name="connsiteY0" fmla="*/ 8788 h 1070237"/>
                    <a:gd name="connsiteX1" fmla="*/ 432519 w 796472"/>
                    <a:gd name="connsiteY1" fmla="*/ 0 h 1070237"/>
                    <a:gd name="connsiteX2" fmla="*/ 312507 w 796472"/>
                    <a:gd name="connsiteY2" fmla="*/ 0 h 1070237"/>
                    <a:gd name="connsiteX3" fmla="*/ 282503 w 796472"/>
                    <a:gd name="connsiteY3" fmla="*/ 30004 h 1070237"/>
                    <a:gd name="connsiteX4" fmla="*/ 282503 w 796472"/>
                    <a:gd name="connsiteY4" fmla="*/ 326853 h 1070237"/>
                    <a:gd name="connsiteX5" fmla="*/ 269565 w 796472"/>
                    <a:gd name="connsiteY5" fmla="*/ 332889 h 1070237"/>
                    <a:gd name="connsiteX6" fmla="*/ 191922 w 796472"/>
                    <a:gd name="connsiteY6" fmla="*/ 493816 h 1070237"/>
                    <a:gd name="connsiteX7" fmla="*/ 195136 w 796472"/>
                    <a:gd name="connsiteY7" fmla="*/ 513567 h 1070237"/>
                    <a:gd name="connsiteX8" fmla="*/ 19153 w 796472"/>
                    <a:gd name="connsiteY8" fmla="*/ 689550 h 1070237"/>
                    <a:gd name="connsiteX9" fmla="*/ 19154 w 796472"/>
                    <a:gd name="connsiteY9" fmla="*/ 782034 h 1070237"/>
                    <a:gd name="connsiteX10" fmla="*/ 111638 w 796472"/>
                    <a:gd name="connsiteY10" fmla="*/ 782035 h 1070237"/>
                    <a:gd name="connsiteX11" fmla="*/ 232820 w 796472"/>
                    <a:gd name="connsiteY11" fmla="*/ 660852 h 1070237"/>
                    <a:gd name="connsiteX12" fmla="*/ 234013 w 796472"/>
                    <a:gd name="connsiteY12" fmla="*/ 665303 h 1070237"/>
                    <a:gd name="connsiteX13" fmla="*/ 234013 w 796472"/>
                    <a:gd name="connsiteY13" fmla="*/ 967729 h 1070237"/>
                    <a:gd name="connsiteX14" fmla="*/ 290044 w 796472"/>
                    <a:gd name="connsiteY14" fmla="*/ 1023760 h 1070237"/>
                    <a:gd name="connsiteX15" fmla="*/ 346074 w 796472"/>
                    <a:gd name="connsiteY15" fmla="*/ 967729 h 1070237"/>
                    <a:gd name="connsiteX16" fmla="*/ 346074 w 796472"/>
                    <a:gd name="connsiteY16" fmla="*/ 680712 h 1070237"/>
                    <a:gd name="connsiteX17" fmla="*/ 360428 w 796472"/>
                    <a:gd name="connsiteY17" fmla="*/ 676865 h 1070237"/>
                    <a:gd name="connsiteX18" fmla="*/ 454700 w 796472"/>
                    <a:gd name="connsiteY18" fmla="*/ 1028695 h 1070237"/>
                    <a:gd name="connsiteX19" fmla="*/ 523323 w 796472"/>
                    <a:gd name="connsiteY19" fmla="*/ 1068314 h 1070237"/>
                    <a:gd name="connsiteX20" fmla="*/ 562942 w 796472"/>
                    <a:gd name="connsiteY20" fmla="*/ 999692 h 1070237"/>
                    <a:gd name="connsiteX21" fmla="*/ 468670 w 796472"/>
                    <a:gd name="connsiteY21" fmla="*/ 647862 h 1070237"/>
                    <a:gd name="connsiteX22" fmla="*/ 477276 w 796472"/>
                    <a:gd name="connsiteY22" fmla="*/ 645556 h 1070237"/>
                    <a:gd name="connsiteX23" fmla="*/ 616166 w 796472"/>
                    <a:gd name="connsiteY23" fmla="*/ 886119 h 1070237"/>
                    <a:gd name="connsiteX24" fmla="*/ 692704 w 796472"/>
                    <a:gd name="connsiteY24" fmla="*/ 906628 h 1070237"/>
                    <a:gd name="connsiteX25" fmla="*/ 713213 w 796472"/>
                    <a:gd name="connsiteY25" fmla="*/ 830089 h 1070237"/>
                    <a:gd name="connsiteX26" fmla="*/ 589336 w 796472"/>
                    <a:gd name="connsiteY26" fmla="*/ 615530 h 1070237"/>
                    <a:gd name="connsiteX27" fmla="*/ 601261 w 796472"/>
                    <a:gd name="connsiteY27" fmla="*/ 612335 h 1070237"/>
                    <a:gd name="connsiteX28" fmla="*/ 716346 w 796472"/>
                    <a:gd name="connsiteY28" fmla="*/ 727420 h 1070237"/>
                    <a:gd name="connsiteX29" fmla="*/ 782725 w 796472"/>
                    <a:gd name="connsiteY29" fmla="*/ 727420 h 1070237"/>
                    <a:gd name="connsiteX30" fmla="*/ 782725 w 796472"/>
                    <a:gd name="connsiteY30" fmla="*/ 661041 h 1070237"/>
                    <a:gd name="connsiteX31" fmla="*/ 592096 w 796472"/>
                    <a:gd name="connsiteY31" fmla="*/ 470412 h 1070237"/>
                    <a:gd name="connsiteX32" fmla="*/ 580709 w 796472"/>
                    <a:gd name="connsiteY32" fmla="*/ 427917 h 1070237"/>
                    <a:gd name="connsiteX33" fmla="*/ 495234 w 796472"/>
                    <a:gd name="connsiteY33" fmla="*/ 316524 h 1070237"/>
                    <a:gd name="connsiteX34" fmla="*/ 462523 w 796472"/>
                    <a:gd name="connsiteY34" fmla="*/ 305268 h 1070237"/>
                    <a:gd name="connsiteX35" fmla="*/ 462523 w 796472"/>
                    <a:gd name="connsiteY35" fmla="*/ 30004 h 1070237"/>
                    <a:gd name="connsiteX36" fmla="*/ 453735 w 796472"/>
                    <a:gd name="connsiteY36" fmla="*/ 8788 h 10702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</a:cxnLst>
                  <a:rect l="l" t="t" r="r" b="b"/>
                  <a:pathLst>
                    <a:path w="796472" h="1070237">
                      <a:moveTo>
                        <a:pt x="453735" y="8788"/>
                      </a:moveTo>
                      <a:cubicBezTo>
                        <a:pt x="448306" y="3358"/>
                        <a:pt x="440805" y="0"/>
                        <a:pt x="432519" y="0"/>
                      </a:cubicBezTo>
                      <a:lnTo>
                        <a:pt x="312507" y="0"/>
                      </a:lnTo>
                      <a:cubicBezTo>
                        <a:pt x="295936" y="0"/>
                        <a:pt x="282503" y="13433"/>
                        <a:pt x="282503" y="30004"/>
                      </a:cubicBezTo>
                      <a:lnTo>
                        <a:pt x="282503" y="326853"/>
                      </a:lnTo>
                      <a:lnTo>
                        <a:pt x="269565" y="332889"/>
                      </a:lnTo>
                      <a:cubicBezTo>
                        <a:pt x="218162" y="369029"/>
                        <a:pt x="188087" y="429935"/>
                        <a:pt x="191922" y="493816"/>
                      </a:cubicBezTo>
                      <a:lnTo>
                        <a:pt x="195136" y="513567"/>
                      </a:lnTo>
                      <a:lnTo>
                        <a:pt x="19153" y="689550"/>
                      </a:lnTo>
                      <a:cubicBezTo>
                        <a:pt x="-6385" y="715089"/>
                        <a:pt x="-6385" y="756495"/>
                        <a:pt x="19154" y="782034"/>
                      </a:cubicBezTo>
                      <a:cubicBezTo>
                        <a:pt x="44692" y="807573"/>
                        <a:pt x="86099" y="807573"/>
                        <a:pt x="111638" y="782035"/>
                      </a:cubicBezTo>
                      <a:lnTo>
                        <a:pt x="232820" y="660852"/>
                      </a:lnTo>
                      <a:lnTo>
                        <a:pt x="234013" y="665303"/>
                      </a:lnTo>
                      <a:lnTo>
                        <a:pt x="234013" y="967729"/>
                      </a:lnTo>
                      <a:cubicBezTo>
                        <a:pt x="234013" y="998673"/>
                        <a:pt x="259099" y="1023760"/>
                        <a:pt x="290044" y="1023760"/>
                      </a:cubicBezTo>
                      <a:cubicBezTo>
                        <a:pt x="320988" y="1023759"/>
                        <a:pt x="346074" y="998674"/>
                        <a:pt x="346074" y="967729"/>
                      </a:cubicBezTo>
                      <a:lnTo>
                        <a:pt x="346074" y="680712"/>
                      </a:lnTo>
                      <a:lnTo>
                        <a:pt x="360428" y="676865"/>
                      </a:lnTo>
                      <a:lnTo>
                        <a:pt x="454700" y="1028695"/>
                      </a:lnTo>
                      <a:cubicBezTo>
                        <a:pt x="462709" y="1058585"/>
                        <a:pt x="493433" y="1076323"/>
                        <a:pt x="523323" y="1068314"/>
                      </a:cubicBezTo>
                      <a:cubicBezTo>
                        <a:pt x="553213" y="1060306"/>
                        <a:pt x="570951" y="1029582"/>
                        <a:pt x="562942" y="999692"/>
                      </a:cubicBezTo>
                      <a:lnTo>
                        <a:pt x="468670" y="647862"/>
                      </a:lnTo>
                      <a:lnTo>
                        <a:pt x="477276" y="645556"/>
                      </a:lnTo>
                      <a:lnTo>
                        <a:pt x="616166" y="886119"/>
                      </a:lnTo>
                      <a:cubicBezTo>
                        <a:pt x="631638" y="912918"/>
                        <a:pt x="665905" y="922100"/>
                        <a:pt x="692704" y="906628"/>
                      </a:cubicBezTo>
                      <a:cubicBezTo>
                        <a:pt x="719503" y="891156"/>
                        <a:pt x="728684" y="856887"/>
                        <a:pt x="713213" y="830089"/>
                      </a:cubicBezTo>
                      <a:lnTo>
                        <a:pt x="589336" y="615530"/>
                      </a:lnTo>
                      <a:lnTo>
                        <a:pt x="601261" y="612335"/>
                      </a:lnTo>
                      <a:lnTo>
                        <a:pt x="716346" y="727420"/>
                      </a:lnTo>
                      <a:cubicBezTo>
                        <a:pt x="734676" y="745750"/>
                        <a:pt x="764395" y="745750"/>
                        <a:pt x="782725" y="727420"/>
                      </a:cubicBezTo>
                      <a:cubicBezTo>
                        <a:pt x="801055" y="709090"/>
                        <a:pt x="801055" y="679370"/>
                        <a:pt x="782725" y="661041"/>
                      </a:cubicBezTo>
                      <a:lnTo>
                        <a:pt x="592096" y="470412"/>
                      </a:lnTo>
                      <a:lnTo>
                        <a:pt x="580709" y="427917"/>
                      </a:lnTo>
                      <a:cubicBezTo>
                        <a:pt x="567598" y="378985"/>
                        <a:pt x="535894" y="339999"/>
                        <a:pt x="495234" y="316524"/>
                      </a:cubicBezTo>
                      <a:lnTo>
                        <a:pt x="462523" y="305268"/>
                      </a:lnTo>
                      <a:lnTo>
                        <a:pt x="462523" y="30004"/>
                      </a:lnTo>
                      <a:cubicBezTo>
                        <a:pt x="462523" y="21719"/>
                        <a:pt x="459165" y="14217"/>
                        <a:pt x="453735" y="8788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102" name="グループ化 101">
                  <a:extLst>
                    <a:ext uri="{FF2B5EF4-FFF2-40B4-BE49-F238E27FC236}">
                      <a16:creationId xmlns:a16="http://schemas.microsoft.com/office/drawing/2014/main" id="{12761532-7600-431B-BA4A-3E3164285A96}"/>
                    </a:ext>
                  </a:extLst>
                </p:cNvPr>
                <p:cNvGrpSpPr/>
                <p:nvPr/>
              </p:nvGrpSpPr>
              <p:grpSpPr>
                <a:xfrm flipH="1">
                  <a:off x="5503515" y="3878332"/>
                  <a:ext cx="582285" cy="797139"/>
                  <a:chOff x="3235465" y="3089261"/>
                  <a:chExt cx="582285" cy="797139"/>
                </a:xfrm>
                <a:solidFill>
                  <a:srgbClr val="0070C0"/>
                </a:solidFill>
              </p:grpSpPr>
              <p:sp>
                <p:nvSpPr>
                  <p:cNvPr id="131" name="台形 130">
                    <a:extLst>
                      <a:ext uri="{FF2B5EF4-FFF2-40B4-BE49-F238E27FC236}">
                        <a16:creationId xmlns:a16="http://schemas.microsoft.com/office/drawing/2014/main" id="{4EADDC39-9C67-44D7-9ED7-A284AE806741}"/>
                      </a:ext>
                    </a:extLst>
                  </p:cNvPr>
                  <p:cNvSpPr/>
                  <p:nvPr/>
                </p:nvSpPr>
                <p:spPr bwMode="auto">
                  <a:xfrm rot="19800000" flipH="1">
                    <a:off x="3235465" y="3089261"/>
                    <a:ext cx="370433" cy="788797"/>
                  </a:xfrm>
                  <a:prstGeom prst="trapezoid">
                    <a:avLst>
                      <a:gd name="adj" fmla="val 38021"/>
                    </a:avLst>
                  </a:prstGeom>
                  <a:grpFill/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32" name="台形 131">
                    <a:extLst>
                      <a:ext uri="{FF2B5EF4-FFF2-40B4-BE49-F238E27FC236}">
                        <a16:creationId xmlns:a16="http://schemas.microsoft.com/office/drawing/2014/main" id="{E351A283-215C-4D9A-9170-A5F9A2A2B8E2}"/>
                      </a:ext>
                    </a:extLst>
                  </p:cNvPr>
                  <p:cNvSpPr/>
                  <p:nvPr/>
                </p:nvSpPr>
                <p:spPr bwMode="auto">
                  <a:xfrm rot="19800000" flipH="1">
                    <a:off x="3382428" y="3692042"/>
                    <a:ext cx="435322" cy="194358"/>
                  </a:xfrm>
                  <a:prstGeom prst="trapezoid">
                    <a:avLst>
                      <a:gd name="adj" fmla="val 20612"/>
                    </a:avLst>
                  </a:prstGeom>
                  <a:solidFill>
                    <a:srgbClr val="CCECFF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103" name="楕円 102">
                  <a:extLst>
                    <a:ext uri="{FF2B5EF4-FFF2-40B4-BE49-F238E27FC236}">
                      <a16:creationId xmlns:a16="http://schemas.microsoft.com/office/drawing/2014/main" id="{47DA6B6E-C70A-4A47-B5E3-FCB69AC66B8B}"/>
                    </a:ext>
                  </a:extLst>
                </p:cNvPr>
                <p:cNvSpPr/>
                <p:nvPr/>
              </p:nvSpPr>
              <p:spPr bwMode="auto">
                <a:xfrm rot="20700000">
                  <a:off x="5116141" y="2474685"/>
                  <a:ext cx="509656" cy="702820"/>
                </a:xfrm>
                <a:prstGeom prst="ellipse">
                  <a:avLst/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4" name="四角形: 角を丸くする 103">
                  <a:extLst>
                    <a:ext uri="{FF2B5EF4-FFF2-40B4-BE49-F238E27FC236}">
                      <a16:creationId xmlns:a16="http://schemas.microsoft.com/office/drawing/2014/main" id="{B69FD539-E8D3-4FCE-8F72-6070DDD5BFA8}"/>
                    </a:ext>
                  </a:extLst>
                </p:cNvPr>
                <p:cNvSpPr/>
                <p:nvPr/>
              </p:nvSpPr>
              <p:spPr bwMode="auto">
                <a:xfrm>
                  <a:off x="6166338" y="5210654"/>
                  <a:ext cx="180208" cy="577897"/>
                </a:xfrm>
                <a:prstGeom prst="roundRect">
                  <a:avLst>
                    <a:gd name="adj" fmla="val 0"/>
                  </a:avLst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5" name="台形 104">
                  <a:extLst>
                    <a:ext uri="{FF2B5EF4-FFF2-40B4-BE49-F238E27FC236}">
                      <a16:creationId xmlns:a16="http://schemas.microsoft.com/office/drawing/2014/main" id="{074FAA9C-3021-4A35-831D-ACC4F29FC676}"/>
                    </a:ext>
                  </a:extLst>
                </p:cNvPr>
                <p:cNvSpPr/>
                <p:nvPr/>
              </p:nvSpPr>
              <p:spPr bwMode="auto">
                <a:xfrm rot="10800000" flipV="1">
                  <a:off x="5944416" y="4681817"/>
                  <a:ext cx="967464" cy="632159"/>
                </a:xfrm>
                <a:prstGeom prst="trapezoid">
                  <a:avLst>
                    <a:gd name="adj" fmla="val 12183"/>
                  </a:avLst>
                </a:prstGeom>
                <a:pattFill prst="dotGrid">
                  <a:fgClr>
                    <a:schemeClr val="bg2">
                      <a:lumMod val="50000"/>
                    </a:schemeClr>
                  </a:fgClr>
                  <a:bgClr>
                    <a:schemeClr val="bg1">
                      <a:lumMod val="50000"/>
                    </a:schemeClr>
                  </a:bgClr>
                </a:patt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" name="四角形: 上の 2 つの角を丸める 105">
                  <a:extLst>
                    <a:ext uri="{FF2B5EF4-FFF2-40B4-BE49-F238E27FC236}">
                      <a16:creationId xmlns:a16="http://schemas.microsoft.com/office/drawing/2014/main" id="{5771F9F2-D258-49DD-AEF1-67C556253571}"/>
                    </a:ext>
                  </a:extLst>
                </p:cNvPr>
                <p:cNvSpPr/>
                <p:nvPr/>
              </p:nvSpPr>
              <p:spPr bwMode="auto">
                <a:xfrm>
                  <a:off x="5966902" y="3808586"/>
                  <a:ext cx="922490" cy="981625"/>
                </a:xfrm>
                <a:prstGeom prst="round2SameRect">
                  <a:avLst>
                    <a:gd name="adj1" fmla="val 31731"/>
                    <a:gd name="adj2" fmla="val 0"/>
                  </a:avLst>
                </a:prstGeom>
                <a:solidFill>
                  <a:srgbClr val="0070C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" name="楕円 106">
                  <a:extLst>
                    <a:ext uri="{FF2B5EF4-FFF2-40B4-BE49-F238E27FC236}">
                      <a16:creationId xmlns:a16="http://schemas.microsoft.com/office/drawing/2014/main" id="{1F293675-7862-40D9-9D99-044025B45524}"/>
                    </a:ext>
                  </a:extLst>
                </p:cNvPr>
                <p:cNvSpPr/>
                <p:nvPr/>
              </p:nvSpPr>
              <p:spPr bwMode="auto">
                <a:xfrm>
                  <a:off x="6117397" y="3828552"/>
                  <a:ext cx="621500" cy="444178"/>
                </a:xfrm>
                <a:prstGeom prst="ellipse">
                  <a:avLst/>
                </a:prstGeom>
                <a:solidFill>
                  <a:srgbClr val="FF0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8" name="楕円 107">
                  <a:extLst>
                    <a:ext uri="{FF2B5EF4-FFF2-40B4-BE49-F238E27FC236}">
                      <a16:creationId xmlns:a16="http://schemas.microsoft.com/office/drawing/2014/main" id="{B10860D9-8E81-4264-8730-FBFEF01E77CA}"/>
                    </a:ext>
                  </a:extLst>
                </p:cNvPr>
                <p:cNvSpPr/>
                <p:nvPr/>
              </p:nvSpPr>
              <p:spPr bwMode="auto">
                <a:xfrm>
                  <a:off x="6203122" y="3889586"/>
                  <a:ext cx="450050" cy="359548"/>
                </a:xfrm>
                <a:prstGeom prst="ellipse">
                  <a:avLst/>
                </a:prstGeom>
                <a:solidFill>
                  <a:srgbClr val="C00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9" name="台形 108">
                  <a:extLst>
                    <a:ext uri="{FF2B5EF4-FFF2-40B4-BE49-F238E27FC236}">
                      <a16:creationId xmlns:a16="http://schemas.microsoft.com/office/drawing/2014/main" id="{F07C99C3-1325-40AC-A760-CE6B4CB72522}"/>
                    </a:ext>
                  </a:extLst>
                </p:cNvPr>
                <p:cNvSpPr/>
                <p:nvPr/>
              </p:nvSpPr>
              <p:spPr bwMode="auto">
                <a:xfrm rot="10800000">
                  <a:off x="6006517" y="3808586"/>
                  <a:ext cx="843261" cy="499495"/>
                </a:xfrm>
                <a:prstGeom prst="trapezoid">
                  <a:avLst>
                    <a:gd name="adj" fmla="val 106653"/>
                  </a:avLst>
                </a:prstGeom>
                <a:solidFill>
                  <a:srgbClr val="CCECFF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10" name="フリーフォーム: 図形 109">
                  <a:extLst>
                    <a:ext uri="{FF2B5EF4-FFF2-40B4-BE49-F238E27FC236}">
                      <a16:creationId xmlns:a16="http://schemas.microsoft.com/office/drawing/2014/main" id="{78008AC5-9D19-46E4-857A-C6EA4F433695}"/>
                    </a:ext>
                  </a:extLst>
                </p:cNvPr>
                <p:cNvSpPr/>
                <p:nvPr/>
              </p:nvSpPr>
              <p:spPr bwMode="auto">
                <a:xfrm>
                  <a:off x="6248158" y="3452986"/>
                  <a:ext cx="359980" cy="855095"/>
                </a:xfrm>
                <a:custGeom>
                  <a:avLst/>
                  <a:gdLst>
                    <a:gd name="connsiteX0" fmla="*/ 176013 w 577050"/>
                    <a:gd name="connsiteY0" fmla="*/ 0 h 855095"/>
                    <a:gd name="connsiteX1" fmla="*/ 401038 w 577050"/>
                    <a:gd name="connsiteY1" fmla="*/ 0 h 855095"/>
                    <a:gd name="connsiteX2" fmla="*/ 489938 w 577050"/>
                    <a:gd name="connsiteY2" fmla="*/ 355600 h 855095"/>
                    <a:gd name="connsiteX3" fmla="*/ 577050 w 577050"/>
                    <a:gd name="connsiteY3" fmla="*/ 355600 h 855095"/>
                    <a:gd name="connsiteX4" fmla="*/ 288527 w 577050"/>
                    <a:gd name="connsiteY4" fmla="*/ 855095 h 855095"/>
                    <a:gd name="connsiteX5" fmla="*/ 288523 w 577050"/>
                    <a:gd name="connsiteY5" fmla="*/ 855095 h 855095"/>
                    <a:gd name="connsiteX6" fmla="*/ 0 w 577050"/>
                    <a:gd name="connsiteY6" fmla="*/ 355600 h 855095"/>
                    <a:gd name="connsiteX7" fmla="*/ 87113 w 577050"/>
                    <a:gd name="connsiteY7" fmla="*/ 355600 h 85509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577050" h="855095">
                      <a:moveTo>
                        <a:pt x="176013" y="0"/>
                      </a:moveTo>
                      <a:lnTo>
                        <a:pt x="401038" y="0"/>
                      </a:lnTo>
                      <a:lnTo>
                        <a:pt x="489938" y="355600"/>
                      </a:lnTo>
                      <a:lnTo>
                        <a:pt x="577050" y="355600"/>
                      </a:lnTo>
                      <a:lnTo>
                        <a:pt x="288527" y="855095"/>
                      </a:lnTo>
                      <a:lnTo>
                        <a:pt x="288523" y="855095"/>
                      </a:lnTo>
                      <a:lnTo>
                        <a:pt x="0" y="355600"/>
                      </a:lnTo>
                      <a:lnTo>
                        <a:pt x="87113" y="355600"/>
                      </a:lnTo>
                      <a:close/>
                    </a:path>
                  </a:pathLst>
                </a:cu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1" name="台形 110">
                  <a:extLst>
                    <a:ext uri="{FF2B5EF4-FFF2-40B4-BE49-F238E27FC236}">
                      <a16:creationId xmlns:a16="http://schemas.microsoft.com/office/drawing/2014/main" id="{91B4AB8A-8F1C-440A-B35B-9CAC3A847AB8}"/>
                    </a:ext>
                  </a:extLst>
                </p:cNvPr>
                <p:cNvSpPr/>
                <p:nvPr/>
              </p:nvSpPr>
              <p:spPr bwMode="auto">
                <a:xfrm rot="10800000">
                  <a:off x="6333822" y="4043832"/>
                  <a:ext cx="188653" cy="264250"/>
                </a:xfrm>
                <a:prstGeom prst="trapezoid">
                  <a:avLst>
                    <a:gd name="adj" fmla="val 68335"/>
                  </a:avLst>
                </a:prstGeom>
                <a:solidFill>
                  <a:srgbClr val="00B0F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12" name="グループ化 111">
                  <a:extLst>
                    <a:ext uri="{FF2B5EF4-FFF2-40B4-BE49-F238E27FC236}">
                      <a16:creationId xmlns:a16="http://schemas.microsoft.com/office/drawing/2014/main" id="{3E99867D-FFF3-4046-B857-A3F3FBC8BC52}"/>
                    </a:ext>
                  </a:extLst>
                </p:cNvPr>
                <p:cNvGrpSpPr/>
                <p:nvPr/>
              </p:nvGrpSpPr>
              <p:grpSpPr>
                <a:xfrm rot="900000">
                  <a:off x="6279819" y="4208930"/>
                  <a:ext cx="159760" cy="561829"/>
                  <a:chOff x="4690509" y="3679682"/>
                  <a:chExt cx="159760" cy="280494"/>
                </a:xfrm>
                <a:solidFill>
                  <a:srgbClr val="FF0000"/>
                </a:solidFill>
              </p:grpSpPr>
              <p:sp>
                <p:nvSpPr>
                  <p:cNvPr id="129" name="楕円 50">
                    <a:extLst>
                      <a:ext uri="{FF2B5EF4-FFF2-40B4-BE49-F238E27FC236}">
                        <a16:creationId xmlns:a16="http://schemas.microsoft.com/office/drawing/2014/main" id="{6398E4E2-D29A-446C-8C7C-4C84D31C4CD6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4630142" y="3740049"/>
                    <a:ext cx="280494" cy="159760"/>
                  </a:xfrm>
                  <a:custGeom>
                    <a:avLst/>
                    <a:gdLst>
                      <a:gd name="connsiteX0" fmla="*/ 0 w 408583"/>
                      <a:gd name="connsiteY0" fmla="*/ 116358 h 232716"/>
                      <a:gd name="connsiteX1" fmla="*/ 204292 w 408583"/>
                      <a:gd name="connsiteY1" fmla="*/ 0 h 232716"/>
                      <a:gd name="connsiteX2" fmla="*/ 408584 w 408583"/>
                      <a:gd name="connsiteY2" fmla="*/ 116358 h 232716"/>
                      <a:gd name="connsiteX3" fmla="*/ 204292 w 408583"/>
                      <a:gd name="connsiteY3" fmla="*/ 232716 h 232716"/>
                      <a:gd name="connsiteX4" fmla="*/ 0 w 408583"/>
                      <a:gd name="connsiteY4" fmla="*/ 116358 h 232716"/>
                      <a:gd name="connsiteX0" fmla="*/ 0 w 408584"/>
                      <a:gd name="connsiteY0" fmla="*/ 116358 h 232716"/>
                      <a:gd name="connsiteX1" fmla="*/ 204292 w 408584"/>
                      <a:gd name="connsiteY1" fmla="*/ 0 h 232716"/>
                      <a:gd name="connsiteX2" fmla="*/ 408584 w 408584"/>
                      <a:gd name="connsiteY2" fmla="*/ 116358 h 232716"/>
                      <a:gd name="connsiteX3" fmla="*/ 204292 w 408584"/>
                      <a:gd name="connsiteY3" fmla="*/ 232716 h 232716"/>
                      <a:gd name="connsiteX4" fmla="*/ 0 w 408584"/>
                      <a:gd name="connsiteY4" fmla="*/ 116358 h 23271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08584" h="232716">
                        <a:moveTo>
                          <a:pt x="0" y="116358"/>
                        </a:moveTo>
                        <a:cubicBezTo>
                          <a:pt x="0" y="94958"/>
                          <a:pt x="91465" y="0"/>
                          <a:pt x="204292" y="0"/>
                        </a:cubicBezTo>
                        <a:cubicBezTo>
                          <a:pt x="317119" y="0"/>
                          <a:pt x="408584" y="52095"/>
                          <a:pt x="408584" y="116358"/>
                        </a:cubicBezTo>
                        <a:cubicBezTo>
                          <a:pt x="408584" y="180621"/>
                          <a:pt x="317119" y="232716"/>
                          <a:pt x="204292" y="232716"/>
                        </a:cubicBezTo>
                        <a:cubicBezTo>
                          <a:pt x="91465" y="232716"/>
                          <a:pt x="0" y="137758"/>
                          <a:pt x="0" y="116358"/>
                        </a:cubicBezTo>
                        <a:close/>
                      </a:path>
                    </a:pathLst>
                  </a:custGeom>
                  <a:grpFill/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30" name="楕円 50">
                    <a:extLst>
                      <a:ext uri="{FF2B5EF4-FFF2-40B4-BE49-F238E27FC236}">
                        <a16:creationId xmlns:a16="http://schemas.microsoft.com/office/drawing/2014/main" id="{23531B2D-CC1E-43E3-A1B5-0773551B7CB0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4719983" y="3725649"/>
                    <a:ext cx="100814" cy="79640"/>
                  </a:xfrm>
                  <a:custGeom>
                    <a:avLst/>
                    <a:gdLst>
                      <a:gd name="connsiteX0" fmla="*/ 0 w 408583"/>
                      <a:gd name="connsiteY0" fmla="*/ 116358 h 232716"/>
                      <a:gd name="connsiteX1" fmla="*/ 204292 w 408583"/>
                      <a:gd name="connsiteY1" fmla="*/ 0 h 232716"/>
                      <a:gd name="connsiteX2" fmla="*/ 408584 w 408583"/>
                      <a:gd name="connsiteY2" fmla="*/ 116358 h 232716"/>
                      <a:gd name="connsiteX3" fmla="*/ 204292 w 408583"/>
                      <a:gd name="connsiteY3" fmla="*/ 232716 h 232716"/>
                      <a:gd name="connsiteX4" fmla="*/ 0 w 408583"/>
                      <a:gd name="connsiteY4" fmla="*/ 116358 h 232716"/>
                      <a:gd name="connsiteX0" fmla="*/ 0 w 408584"/>
                      <a:gd name="connsiteY0" fmla="*/ 116358 h 232716"/>
                      <a:gd name="connsiteX1" fmla="*/ 204292 w 408584"/>
                      <a:gd name="connsiteY1" fmla="*/ 0 h 232716"/>
                      <a:gd name="connsiteX2" fmla="*/ 408584 w 408584"/>
                      <a:gd name="connsiteY2" fmla="*/ 116358 h 232716"/>
                      <a:gd name="connsiteX3" fmla="*/ 204292 w 408584"/>
                      <a:gd name="connsiteY3" fmla="*/ 232716 h 232716"/>
                      <a:gd name="connsiteX4" fmla="*/ 0 w 408584"/>
                      <a:gd name="connsiteY4" fmla="*/ 116358 h 23271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08584" h="232716">
                        <a:moveTo>
                          <a:pt x="0" y="116358"/>
                        </a:moveTo>
                        <a:cubicBezTo>
                          <a:pt x="0" y="94958"/>
                          <a:pt x="91465" y="0"/>
                          <a:pt x="204292" y="0"/>
                        </a:cubicBezTo>
                        <a:cubicBezTo>
                          <a:pt x="317119" y="0"/>
                          <a:pt x="408584" y="52095"/>
                          <a:pt x="408584" y="116358"/>
                        </a:cubicBezTo>
                        <a:cubicBezTo>
                          <a:pt x="408584" y="180621"/>
                          <a:pt x="317119" y="232716"/>
                          <a:pt x="204292" y="232716"/>
                        </a:cubicBezTo>
                        <a:cubicBezTo>
                          <a:pt x="91465" y="232716"/>
                          <a:pt x="0" y="137758"/>
                          <a:pt x="0" y="116358"/>
                        </a:cubicBezTo>
                        <a:close/>
                      </a:path>
                    </a:pathLst>
                  </a:custGeom>
                  <a:solidFill>
                    <a:srgbClr val="C00000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113" name="楕円 112">
                  <a:extLst>
                    <a:ext uri="{FF2B5EF4-FFF2-40B4-BE49-F238E27FC236}">
                      <a16:creationId xmlns:a16="http://schemas.microsoft.com/office/drawing/2014/main" id="{27F0B2F5-EDDE-4108-BEF5-03A6128CEFEE}"/>
                    </a:ext>
                  </a:extLst>
                </p:cNvPr>
                <p:cNvSpPr/>
                <p:nvPr/>
              </p:nvSpPr>
              <p:spPr bwMode="auto">
                <a:xfrm rot="900000" flipH="1">
                  <a:off x="7230496" y="2474684"/>
                  <a:ext cx="509656" cy="702820"/>
                </a:xfrm>
                <a:prstGeom prst="ellipse">
                  <a:avLst/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4" name="楕円 113">
                  <a:extLst>
                    <a:ext uri="{FF2B5EF4-FFF2-40B4-BE49-F238E27FC236}">
                      <a16:creationId xmlns:a16="http://schemas.microsoft.com/office/drawing/2014/main" id="{89738C69-ADB7-4AE7-B7D3-803765573B54}"/>
                    </a:ext>
                  </a:extLst>
                </p:cNvPr>
                <p:cNvSpPr/>
                <p:nvPr/>
              </p:nvSpPr>
              <p:spPr bwMode="auto">
                <a:xfrm>
                  <a:off x="5282372" y="1423088"/>
                  <a:ext cx="2291550" cy="2291550"/>
                </a:xfrm>
                <a:prstGeom prst="ellipse">
                  <a:avLst/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5" name="四角形: 角を丸くする 114">
                  <a:extLst>
                    <a:ext uri="{FF2B5EF4-FFF2-40B4-BE49-F238E27FC236}">
                      <a16:creationId xmlns:a16="http://schemas.microsoft.com/office/drawing/2014/main" id="{07C14A2F-E0B6-4414-8AC2-A2AA4EFFB4EA}"/>
                    </a:ext>
                  </a:extLst>
                </p:cNvPr>
                <p:cNvSpPr/>
                <p:nvPr/>
              </p:nvSpPr>
              <p:spPr bwMode="auto">
                <a:xfrm>
                  <a:off x="6166338" y="5518006"/>
                  <a:ext cx="180208" cy="313408"/>
                </a:xfrm>
                <a:prstGeom prst="roundRect">
                  <a:avLst>
                    <a:gd name="adj" fmla="val 0"/>
                  </a:avLst>
                </a:prstGeom>
                <a:solidFill>
                  <a:schemeClr val="bg1">
                    <a:lumMod val="9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16" name="グループ化 115">
                  <a:extLst>
                    <a:ext uri="{FF2B5EF4-FFF2-40B4-BE49-F238E27FC236}">
                      <a16:creationId xmlns:a16="http://schemas.microsoft.com/office/drawing/2014/main" id="{73AA3703-CDF3-4394-B3A1-9856A24C593E}"/>
                    </a:ext>
                  </a:extLst>
                </p:cNvPr>
                <p:cNvGrpSpPr/>
                <p:nvPr/>
              </p:nvGrpSpPr>
              <p:grpSpPr>
                <a:xfrm rot="20700000">
                  <a:off x="6418456" y="4208929"/>
                  <a:ext cx="159760" cy="561829"/>
                  <a:chOff x="4690509" y="3679682"/>
                  <a:chExt cx="159760" cy="280494"/>
                </a:xfrm>
                <a:solidFill>
                  <a:srgbClr val="FF0000"/>
                </a:solidFill>
              </p:grpSpPr>
              <p:sp>
                <p:nvSpPr>
                  <p:cNvPr id="127" name="楕円 50">
                    <a:extLst>
                      <a:ext uri="{FF2B5EF4-FFF2-40B4-BE49-F238E27FC236}">
                        <a16:creationId xmlns:a16="http://schemas.microsoft.com/office/drawing/2014/main" id="{EB73C930-B96C-42B3-A5F9-A162F9F94379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4630142" y="3740049"/>
                    <a:ext cx="280494" cy="159760"/>
                  </a:xfrm>
                  <a:custGeom>
                    <a:avLst/>
                    <a:gdLst>
                      <a:gd name="connsiteX0" fmla="*/ 0 w 408583"/>
                      <a:gd name="connsiteY0" fmla="*/ 116358 h 232716"/>
                      <a:gd name="connsiteX1" fmla="*/ 204292 w 408583"/>
                      <a:gd name="connsiteY1" fmla="*/ 0 h 232716"/>
                      <a:gd name="connsiteX2" fmla="*/ 408584 w 408583"/>
                      <a:gd name="connsiteY2" fmla="*/ 116358 h 232716"/>
                      <a:gd name="connsiteX3" fmla="*/ 204292 w 408583"/>
                      <a:gd name="connsiteY3" fmla="*/ 232716 h 232716"/>
                      <a:gd name="connsiteX4" fmla="*/ 0 w 408583"/>
                      <a:gd name="connsiteY4" fmla="*/ 116358 h 232716"/>
                      <a:gd name="connsiteX0" fmla="*/ 0 w 408584"/>
                      <a:gd name="connsiteY0" fmla="*/ 116358 h 232716"/>
                      <a:gd name="connsiteX1" fmla="*/ 204292 w 408584"/>
                      <a:gd name="connsiteY1" fmla="*/ 0 h 232716"/>
                      <a:gd name="connsiteX2" fmla="*/ 408584 w 408584"/>
                      <a:gd name="connsiteY2" fmla="*/ 116358 h 232716"/>
                      <a:gd name="connsiteX3" fmla="*/ 204292 w 408584"/>
                      <a:gd name="connsiteY3" fmla="*/ 232716 h 232716"/>
                      <a:gd name="connsiteX4" fmla="*/ 0 w 408584"/>
                      <a:gd name="connsiteY4" fmla="*/ 116358 h 23271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08584" h="232716">
                        <a:moveTo>
                          <a:pt x="0" y="116358"/>
                        </a:moveTo>
                        <a:cubicBezTo>
                          <a:pt x="0" y="94958"/>
                          <a:pt x="91465" y="0"/>
                          <a:pt x="204292" y="0"/>
                        </a:cubicBezTo>
                        <a:cubicBezTo>
                          <a:pt x="317119" y="0"/>
                          <a:pt x="408584" y="52095"/>
                          <a:pt x="408584" y="116358"/>
                        </a:cubicBezTo>
                        <a:cubicBezTo>
                          <a:pt x="408584" y="180621"/>
                          <a:pt x="317119" y="232716"/>
                          <a:pt x="204292" y="232716"/>
                        </a:cubicBezTo>
                        <a:cubicBezTo>
                          <a:pt x="91465" y="232716"/>
                          <a:pt x="0" y="137758"/>
                          <a:pt x="0" y="116358"/>
                        </a:cubicBezTo>
                        <a:close/>
                      </a:path>
                    </a:pathLst>
                  </a:custGeom>
                  <a:grpFill/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8" name="楕円 50">
                    <a:extLst>
                      <a:ext uri="{FF2B5EF4-FFF2-40B4-BE49-F238E27FC236}">
                        <a16:creationId xmlns:a16="http://schemas.microsoft.com/office/drawing/2014/main" id="{EF3CE99B-786A-45F7-9B9F-1ADB04E13321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4719983" y="3725649"/>
                    <a:ext cx="100814" cy="79640"/>
                  </a:xfrm>
                  <a:custGeom>
                    <a:avLst/>
                    <a:gdLst>
                      <a:gd name="connsiteX0" fmla="*/ 0 w 408583"/>
                      <a:gd name="connsiteY0" fmla="*/ 116358 h 232716"/>
                      <a:gd name="connsiteX1" fmla="*/ 204292 w 408583"/>
                      <a:gd name="connsiteY1" fmla="*/ 0 h 232716"/>
                      <a:gd name="connsiteX2" fmla="*/ 408584 w 408583"/>
                      <a:gd name="connsiteY2" fmla="*/ 116358 h 232716"/>
                      <a:gd name="connsiteX3" fmla="*/ 204292 w 408583"/>
                      <a:gd name="connsiteY3" fmla="*/ 232716 h 232716"/>
                      <a:gd name="connsiteX4" fmla="*/ 0 w 408583"/>
                      <a:gd name="connsiteY4" fmla="*/ 116358 h 232716"/>
                      <a:gd name="connsiteX0" fmla="*/ 0 w 408584"/>
                      <a:gd name="connsiteY0" fmla="*/ 116358 h 232716"/>
                      <a:gd name="connsiteX1" fmla="*/ 204292 w 408584"/>
                      <a:gd name="connsiteY1" fmla="*/ 0 h 232716"/>
                      <a:gd name="connsiteX2" fmla="*/ 408584 w 408584"/>
                      <a:gd name="connsiteY2" fmla="*/ 116358 h 232716"/>
                      <a:gd name="connsiteX3" fmla="*/ 204292 w 408584"/>
                      <a:gd name="connsiteY3" fmla="*/ 232716 h 232716"/>
                      <a:gd name="connsiteX4" fmla="*/ 0 w 408584"/>
                      <a:gd name="connsiteY4" fmla="*/ 116358 h 23271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08584" h="232716">
                        <a:moveTo>
                          <a:pt x="0" y="116358"/>
                        </a:moveTo>
                        <a:cubicBezTo>
                          <a:pt x="0" y="94958"/>
                          <a:pt x="91465" y="0"/>
                          <a:pt x="204292" y="0"/>
                        </a:cubicBezTo>
                        <a:cubicBezTo>
                          <a:pt x="317119" y="0"/>
                          <a:pt x="408584" y="52095"/>
                          <a:pt x="408584" y="116358"/>
                        </a:cubicBezTo>
                        <a:cubicBezTo>
                          <a:pt x="408584" y="180621"/>
                          <a:pt x="317119" y="232716"/>
                          <a:pt x="204292" y="232716"/>
                        </a:cubicBezTo>
                        <a:cubicBezTo>
                          <a:pt x="91465" y="232716"/>
                          <a:pt x="0" y="137758"/>
                          <a:pt x="0" y="116358"/>
                        </a:cubicBezTo>
                        <a:close/>
                      </a:path>
                    </a:pathLst>
                  </a:custGeom>
                  <a:solidFill>
                    <a:srgbClr val="C00000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117" name="楕円 116">
                  <a:extLst>
                    <a:ext uri="{FF2B5EF4-FFF2-40B4-BE49-F238E27FC236}">
                      <a16:creationId xmlns:a16="http://schemas.microsoft.com/office/drawing/2014/main" id="{AC889112-1BEC-4DDE-A42E-D45DC845DD0E}"/>
                    </a:ext>
                  </a:extLst>
                </p:cNvPr>
                <p:cNvSpPr/>
                <p:nvPr/>
              </p:nvSpPr>
              <p:spPr bwMode="auto">
                <a:xfrm>
                  <a:off x="6330314" y="4191914"/>
                  <a:ext cx="192712" cy="135015"/>
                </a:xfrm>
                <a:prstGeom prst="ellipse">
                  <a:avLst/>
                </a:prstGeom>
                <a:solidFill>
                  <a:srgbClr val="FF0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8" name="フリーフォーム: 図形 117">
                  <a:extLst>
                    <a:ext uri="{FF2B5EF4-FFF2-40B4-BE49-F238E27FC236}">
                      <a16:creationId xmlns:a16="http://schemas.microsoft.com/office/drawing/2014/main" id="{917043E1-CFF9-4782-9C71-0B0C4A87C6A3}"/>
                    </a:ext>
                  </a:extLst>
                </p:cNvPr>
                <p:cNvSpPr/>
                <p:nvPr/>
              </p:nvSpPr>
              <p:spPr bwMode="auto">
                <a:xfrm flipH="1">
                  <a:off x="5223030" y="1302655"/>
                  <a:ext cx="2416175" cy="1360675"/>
                </a:xfrm>
                <a:custGeom>
                  <a:avLst/>
                  <a:gdLst>
                    <a:gd name="connsiteX0" fmla="*/ 1149242 w 2416175"/>
                    <a:gd name="connsiteY0" fmla="*/ 0 h 1360675"/>
                    <a:gd name="connsiteX1" fmla="*/ 837925 w 2416175"/>
                    <a:gd name="connsiteY1" fmla="*/ 44199 h 1360675"/>
                    <a:gd name="connsiteX2" fmla="*/ 93310 w 2416175"/>
                    <a:gd name="connsiteY2" fmla="*/ 628321 h 1360675"/>
                    <a:gd name="connsiteX3" fmla="*/ 62063 w 2416175"/>
                    <a:gd name="connsiteY3" fmla="*/ 718728 h 1360675"/>
                    <a:gd name="connsiteX4" fmla="*/ 41269 w 2416175"/>
                    <a:gd name="connsiteY4" fmla="*/ 758980 h 1360675"/>
                    <a:gd name="connsiteX5" fmla="*/ 0 w 2416175"/>
                    <a:gd name="connsiteY5" fmla="*/ 974753 h 1360675"/>
                    <a:gd name="connsiteX6" fmla="*/ 241643 w 2416175"/>
                    <a:gd name="connsiteY6" fmla="*/ 1360675 h 1360675"/>
                    <a:gd name="connsiteX7" fmla="*/ 241643 w 2416175"/>
                    <a:gd name="connsiteY7" fmla="*/ 1360674 h 1360675"/>
                    <a:gd name="connsiteX8" fmla="*/ 202328 w 2416175"/>
                    <a:gd name="connsiteY8" fmla="*/ 1171119 h 1360675"/>
                    <a:gd name="connsiteX9" fmla="*/ 193974 w 2416175"/>
                    <a:gd name="connsiteY9" fmla="*/ 1045938 h 1360675"/>
                    <a:gd name="connsiteX10" fmla="*/ 211787 w 2416175"/>
                    <a:gd name="connsiteY10" fmla="*/ 1098350 h 1360675"/>
                    <a:gd name="connsiteX11" fmla="*/ 412161 w 2416175"/>
                    <a:gd name="connsiteY11" fmla="*/ 1268500 h 1360675"/>
                    <a:gd name="connsiteX12" fmla="*/ 412161 w 2416175"/>
                    <a:gd name="connsiteY12" fmla="*/ 1268499 h 1360675"/>
                    <a:gd name="connsiteX13" fmla="*/ 372846 w 2416175"/>
                    <a:gd name="connsiteY13" fmla="*/ 1078943 h 1360675"/>
                    <a:gd name="connsiteX14" fmla="*/ 364492 w 2416175"/>
                    <a:gd name="connsiteY14" fmla="*/ 953762 h 1360675"/>
                    <a:gd name="connsiteX15" fmla="*/ 382305 w 2416175"/>
                    <a:gd name="connsiteY15" fmla="*/ 1006174 h 1360675"/>
                    <a:gd name="connsiteX16" fmla="*/ 582679 w 2416175"/>
                    <a:gd name="connsiteY16" fmla="*/ 1176324 h 1360675"/>
                    <a:gd name="connsiteX17" fmla="*/ 582679 w 2416175"/>
                    <a:gd name="connsiteY17" fmla="*/ 1176323 h 1360675"/>
                    <a:gd name="connsiteX18" fmla="*/ 543364 w 2416175"/>
                    <a:gd name="connsiteY18" fmla="*/ 986767 h 1360675"/>
                    <a:gd name="connsiteX19" fmla="*/ 535010 w 2416175"/>
                    <a:gd name="connsiteY19" fmla="*/ 861586 h 1360675"/>
                    <a:gd name="connsiteX20" fmla="*/ 552823 w 2416175"/>
                    <a:gd name="connsiteY20" fmla="*/ 913998 h 1360675"/>
                    <a:gd name="connsiteX21" fmla="*/ 753197 w 2416175"/>
                    <a:gd name="connsiteY21" fmla="*/ 1084147 h 1360675"/>
                    <a:gd name="connsiteX22" fmla="*/ 753197 w 2416175"/>
                    <a:gd name="connsiteY22" fmla="*/ 1084147 h 1360675"/>
                    <a:gd name="connsiteX23" fmla="*/ 713882 w 2416175"/>
                    <a:gd name="connsiteY23" fmla="*/ 894591 h 1360675"/>
                    <a:gd name="connsiteX24" fmla="*/ 705528 w 2416175"/>
                    <a:gd name="connsiteY24" fmla="*/ 769409 h 1360675"/>
                    <a:gd name="connsiteX25" fmla="*/ 723341 w 2416175"/>
                    <a:gd name="connsiteY25" fmla="*/ 821822 h 1360675"/>
                    <a:gd name="connsiteX26" fmla="*/ 923715 w 2416175"/>
                    <a:gd name="connsiteY26" fmla="*/ 991971 h 1360675"/>
                    <a:gd name="connsiteX27" fmla="*/ 923715 w 2416175"/>
                    <a:gd name="connsiteY27" fmla="*/ 991970 h 1360675"/>
                    <a:gd name="connsiteX28" fmla="*/ 884400 w 2416175"/>
                    <a:gd name="connsiteY28" fmla="*/ 802415 h 1360675"/>
                    <a:gd name="connsiteX29" fmla="*/ 876047 w 2416175"/>
                    <a:gd name="connsiteY29" fmla="*/ 677240 h 1360675"/>
                    <a:gd name="connsiteX30" fmla="*/ 893857 w 2416175"/>
                    <a:gd name="connsiteY30" fmla="*/ 729646 h 1360675"/>
                    <a:gd name="connsiteX31" fmla="*/ 1094231 w 2416175"/>
                    <a:gd name="connsiteY31" fmla="*/ 899795 h 1360675"/>
                    <a:gd name="connsiteX32" fmla="*/ 1094231 w 2416175"/>
                    <a:gd name="connsiteY32" fmla="*/ 899794 h 1360675"/>
                    <a:gd name="connsiteX33" fmla="*/ 1054916 w 2416175"/>
                    <a:gd name="connsiteY33" fmla="*/ 710239 h 1360675"/>
                    <a:gd name="connsiteX34" fmla="*/ 1045771 w 2416175"/>
                    <a:gd name="connsiteY34" fmla="*/ 573200 h 1360675"/>
                    <a:gd name="connsiteX35" fmla="*/ 1118331 w 2416175"/>
                    <a:gd name="connsiteY35" fmla="*/ 556196 h 1360675"/>
                    <a:gd name="connsiteX36" fmla="*/ 1241750 w 2416175"/>
                    <a:gd name="connsiteY36" fmla="*/ 535417 h 1360675"/>
                    <a:gd name="connsiteX37" fmla="*/ 1303744 w 2416175"/>
                    <a:gd name="connsiteY37" fmla="*/ 545642 h 1360675"/>
                    <a:gd name="connsiteX38" fmla="*/ 1371194 w 2416175"/>
                    <a:gd name="connsiteY38" fmla="*/ 561371 h 1360675"/>
                    <a:gd name="connsiteX39" fmla="*/ 1361259 w 2416175"/>
                    <a:gd name="connsiteY39" fmla="*/ 710239 h 1360675"/>
                    <a:gd name="connsiteX40" fmla="*/ 1321944 w 2416175"/>
                    <a:gd name="connsiteY40" fmla="*/ 899794 h 1360675"/>
                    <a:gd name="connsiteX41" fmla="*/ 1321944 w 2416175"/>
                    <a:gd name="connsiteY41" fmla="*/ 899795 h 1360675"/>
                    <a:gd name="connsiteX42" fmla="*/ 1522318 w 2416175"/>
                    <a:gd name="connsiteY42" fmla="*/ 729646 h 1360675"/>
                    <a:gd name="connsiteX43" fmla="*/ 1540128 w 2416175"/>
                    <a:gd name="connsiteY43" fmla="*/ 677240 h 1360675"/>
                    <a:gd name="connsiteX44" fmla="*/ 1531775 w 2416175"/>
                    <a:gd name="connsiteY44" fmla="*/ 802415 h 1360675"/>
                    <a:gd name="connsiteX45" fmla="*/ 1492460 w 2416175"/>
                    <a:gd name="connsiteY45" fmla="*/ 991970 h 1360675"/>
                    <a:gd name="connsiteX46" fmla="*/ 1492460 w 2416175"/>
                    <a:gd name="connsiteY46" fmla="*/ 991971 h 1360675"/>
                    <a:gd name="connsiteX47" fmla="*/ 1692834 w 2416175"/>
                    <a:gd name="connsiteY47" fmla="*/ 821822 h 1360675"/>
                    <a:gd name="connsiteX48" fmla="*/ 1710647 w 2416175"/>
                    <a:gd name="connsiteY48" fmla="*/ 769409 h 1360675"/>
                    <a:gd name="connsiteX49" fmla="*/ 1702293 w 2416175"/>
                    <a:gd name="connsiteY49" fmla="*/ 894591 h 1360675"/>
                    <a:gd name="connsiteX50" fmla="*/ 1662978 w 2416175"/>
                    <a:gd name="connsiteY50" fmla="*/ 1084147 h 1360675"/>
                    <a:gd name="connsiteX51" fmla="*/ 1662978 w 2416175"/>
                    <a:gd name="connsiteY51" fmla="*/ 1084147 h 1360675"/>
                    <a:gd name="connsiteX52" fmla="*/ 1863352 w 2416175"/>
                    <a:gd name="connsiteY52" fmla="*/ 913998 h 1360675"/>
                    <a:gd name="connsiteX53" fmla="*/ 1881165 w 2416175"/>
                    <a:gd name="connsiteY53" fmla="*/ 861586 h 1360675"/>
                    <a:gd name="connsiteX54" fmla="*/ 1872811 w 2416175"/>
                    <a:gd name="connsiteY54" fmla="*/ 986767 h 1360675"/>
                    <a:gd name="connsiteX55" fmla="*/ 1833496 w 2416175"/>
                    <a:gd name="connsiteY55" fmla="*/ 1176323 h 1360675"/>
                    <a:gd name="connsiteX56" fmla="*/ 1833496 w 2416175"/>
                    <a:gd name="connsiteY56" fmla="*/ 1176324 h 1360675"/>
                    <a:gd name="connsiteX57" fmla="*/ 2033870 w 2416175"/>
                    <a:gd name="connsiteY57" fmla="*/ 1006174 h 1360675"/>
                    <a:gd name="connsiteX58" fmla="*/ 2051683 w 2416175"/>
                    <a:gd name="connsiteY58" fmla="*/ 953762 h 1360675"/>
                    <a:gd name="connsiteX59" fmla="*/ 2043329 w 2416175"/>
                    <a:gd name="connsiteY59" fmla="*/ 1078943 h 1360675"/>
                    <a:gd name="connsiteX60" fmla="*/ 2004014 w 2416175"/>
                    <a:gd name="connsiteY60" fmla="*/ 1268499 h 1360675"/>
                    <a:gd name="connsiteX61" fmla="*/ 2004014 w 2416175"/>
                    <a:gd name="connsiteY61" fmla="*/ 1268500 h 1360675"/>
                    <a:gd name="connsiteX62" fmla="*/ 2204388 w 2416175"/>
                    <a:gd name="connsiteY62" fmla="*/ 1098350 h 1360675"/>
                    <a:gd name="connsiteX63" fmla="*/ 2222201 w 2416175"/>
                    <a:gd name="connsiteY63" fmla="*/ 1045938 h 1360675"/>
                    <a:gd name="connsiteX64" fmla="*/ 2213847 w 2416175"/>
                    <a:gd name="connsiteY64" fmla="*/ 1171119 h 1360675"/>
                    <a:gd name="connsiteX65" fmla="*/ 2174532 w 2416175"/>
                    <a:gd name="connsiteY65" fmla="*/ 1360674 h 1360675"/>
                    <a:gd name="connsiteX66" fmla="*/ 2174532 w 2416175"/>
                    <a:gd name="connsiteY66" fmla="*/ 1360675 h 1360675"/>
                    <a:gd name="connsiteX67" fmla="*/ 2416175 w 2416175"/>
                    <a:gd name="connsiteY67" fmla="*/ 974753 h 1360675"/>
                    <a:gd name="connsiteX68" fmla="*/ 2374906 w 2416175"/>
                    <a:gd name="connsiteY68" fmla="*/ 758980 h 1360675"/>
                    <a:gd name="connsiteX69" fmla="*/ 2365165 w 2416175"/>
                    <a:gd name="connsiteY69" fmla="*/ 740123 h 1360675"/>
                    <a:gd name="connsiteX70" fmla="*/ 2326525 w 2416175"/>
                    <a:gd name="connsiteY70" fmla="*/ 628322 h 1360675"/>
                    <a:gd name="connsiteX71" fmla="*/ 1581909 w 2416175"/>
                    <a:gd name="connsiteY71" fmla="*/ 44200 h 1360675"/>
                    <a:gd name="connsiteX72" fmla="*/ 1270593 w 2416175"/>
                    <a:gd name="connsiteY72" fmla="*/ 1 h 1360675"/>
                    <a:gd name="connsiteX73" fmla="*/ 1224717 w 2416175"/>
                    <a:gd name="connsiteY73" fmla="*/ 1809 h 136067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</a:cxnLst>
                  <a:rect l="l" t="t" r="r" b="b"/>
                  <a:pathLst>
                    <a:path w="2416175" h="1360675">
                      <a:moveTo>
                        <a:pt x="1149242" y="0"/>
                      </a:moveTo>
                      <a:cubicBezTo>
                        <a:pt x="1047622" y="1741"/>
                        <a:pt x="942921" y="16066"/>
                        <a:pt x="837925" y="44199"/>
                      </a:cubicBezTo>
                      <a:cubicBezTo>
                        <a:pt x="487939" y="137978"/>
                        <a:pt x="217510" y="363000"/>
                        <a:pt x="93310" y="628321"/>
                      </a:cubicBezTo>
                      <a:lnTo>
                        <a:pt x="62063" y="718728"/>
                      </a:lnTo>
                      <a:lnTo>
                        <a:pt x="41269" y="758980"/>
                      </a:lnTo>
                      <a:cubicBezTo>
                        <a:pt x="15214" y="820573"/>
                        <a:pt x="0" y="894825"/>
                        <a:pt x="0" y="974753"/>
                      </a:cubicBezTo>
                      <a:cubicBezTo>
                        <a:pt x="0" y="1187892"/>
                        <a:pt x="108187" y="1360675"/>
                        <a:pt x="241643" y="1360675"/>
                      </a:cubicBezTo>
                      <a:lnTo>
                        <a:pt x="241643" y="1360674"/>
                      </a:lnTo>
                      <a:cubicBezTo>
                        <a:pt x="224170" y="1299381"/>
                        <a:pt x="211065" y="1235818"/>
                        <a:pt x="202328" y="1171119"/>
                      </a:cubicBezTo>
                      <a:lnTo>
                        <a:pt x="193974" y="1045938"/>
                      </a:lnTo>
                      <a:lnTo>
                        <a:pt x="211787" y="1098350"/>
                      </a:lnTo>
                      <a:cubicBezTo>
                        <a:pt x="255212" y="1201006"/>
                        <a:pt x="328751" y="1268500"/>
                        <a:pt x="412161" y="1268500"/>
                      </a:cubicBezTo>
                      <a:lnTo>
                        <a:pt x="412161" y="1268499"/>
                      </a:lnTo>
                      <a:cubicBezTo>
                        <a:pt x="394688" y="1207205"/>
                        <a:pt x="381583" y="1143642"/>
                        <a:pt x="372846" y="1078943"/>
                      </a:cubicBezTo>
                      <a:lnTo>
                        <a:pt x="364492" y="953762"/>
                      </a:lnTo>
                      <a:lnTo>
                        <a:pt x="382305" y="1006174"/>
                      </a:lnTo>
                      <a:cubicBezTo>
                        <a:pt x="425730" y="1108830"/>
                        <a:pt x="499269" y="1176324"/>
                        <a:pt x="582679" y="1176324"/>
                      </a:cubicBezTo>
                      <a:lnTo>
                        <a:pt x="582679" y="1176323"/>
                      </a:lnTo>
                      <a:cubicBezTo>
                        <a:pt x="565206" y="1115029"/>
                        <a:pt x="552101" y="1051466"/>
                        <a:pt x="543364" y="986767"/>
                      </a:cubicBezTo>
                      <a:lnTo>
                        <a:pt x="535010" y="861586"/>
                      </a:lnTo>
                      <a:lnTo>
                        <a:pt x="552823" y="913998"/>
                      </a:lnTo>
                      <a:cubicBezTo>
                        <a:pt x="596248" y="1016654"/>
                        <a:pt x="669787" y="1084147"/>
                        <a:pt x="753197" y="1084147"/>
                      </a:cubicBezTo>
                      <a:lnTo>
                        <a:pt x="753197" y="1084147"/>
                      </a:lnTo>
                      <a:cubicBezTo>
                        <a:pt x="735724" y="1022853"/>
                        <a:pt x="722619" y="959290"/>
                        <a:pt x="713882" y="894591"/>
                      </a:cubicBezTo>
                      <a:lnTo>
                        <a:pt x="705528" y="769409"/>
                      </a:lnTo>
                      <a:lnTo>
                        <a:pt x="723341" y="821822"/>
                      </a:lnTo>
                      <a:cubicBezTo>
                        <a:pt x="766766" y="924478"/>
                        <a:pt x="840305" y="991971"/>
                        <a:pt x="923715" y="991971"/>
                      </a:cubicBezTo>
                      <a:lnTo>
                        <a:pt x="923715" y="991970"/>
                      </a:lnTo>
                      <a:cubicBezTo>
                        <a:pt x="906242" y="930677"/>
                        <a:pt x="893137" y="867114"/>
                        <a:pt x="884400" y="802415"/>
                      </a:cubicBezTo>
                      <a:lnTo>
                        <a:pt x="876047" y="677240"/>
                      </a:lnTo>
                      <a:lnTo>
                        <a:pt x="893857" y="729646"/>
                      </a:lnTo>
                      <a:cubicBezTo>
                        <a:pt x="937282" y="832302"/>
                        <a:pt x="1010821" y="899795"/>
                        <a:pt x="1094231" y="899795"/>
                      </a:cubicBezTo>
                      <a:lnTo>
                        <a:pt x="1094231" y="899794"/>
                      </a:lnTo>
                      <a:cubicBezTo>
                        <a:pt x="1076758" y="838501"/>
                        <a:pt x="1063653" y="774937"/>
                        <a:pt x="1054916" y="710239"/>
                      </a:cubicBezTo>
                      <a:lnTo>
                        <a:pt x="1045771" y="573200"/>
                      </a:lnTo>
                      <a:lnTo>
                        <a:pt x="1118331" y="556196"/>
                      </a:lnTo>
                      <a:lnTo>
                        <a:pt x="1241750" y="535417"/>
                      </a:lnTo>
                      <a:lnTo>
                        <a:pt x="1303744" y="545642"/>
                      </a:lnTo>
                      <a:lnTo>
                        <a:pt x="1371194" y="561371"/>
                      </a:lnTo>
                      <a:lnTo>
                        <a:pt x="1361259" y="710239"/>
                      </a:lnTo>
                      <a:cubicBezTo>
                        <a:pt x="1352522" y="774937"/>
                        <a:pt x="1339417" y="838501"/>
                        <a:pt x="1321944" y="899794"/>
                      </a:cubicBezTo>
                      <a:lnTo>
                        <a:pt x="1321944" y="899795"/>
                      </a:lnTo>
                      <a:cubicBezTo>
                        <a:pt x="1405354" y="899795"/>
                        <a:pt x="1478893" y="832302"/>
                        <a:pt x="1522318" y="729646"/>
                      </a:cubicBezTo>
                      <a:lnTo>
                        <a:pt x="1540128" y="677240"/>
                      </a:lnTo>
                      <a:lnTo>
                        <a:pt x="1531775" y="802415"/>
                      </a:lnTo>
                      <a:cubicBezTo>
                        <a:pt x="1523038" y="867114"/>
                        <a:pt x="1509933" y="930677"/>
                        <a:pt x="1492460" y="991970"/>
                      </a:cubicBezTo>
                      <a:lnTo>
                        <a:pt x="1492460" y="991971"/>
                      </a:lnTo>
                      <a:cubicBezTo>
                        <a:pt x="1575870" y="991971"/>
                        <a:pt x="1649409" y="924478"/>
                        <a:pt x="1692834" y="821822"/>
                      </a:cubicBezTo>
                      <a:lnTo>
                        <a:pt x="1710647" y="769409"/>
                      </a:lnTo>
                      <a:lnTo>
                        <a:pt x="1702293" y="894591"/>
                      </a:lnTo>
                      <a:cubicBezTo>
                        <a:pt x="1693556" y="959290"/>
                        <a:pt x="1680451" y="1022853"/>
                        <a:pt x="1662978" y="1084147"/>
                      </a:cubicBezTo>
                      <a:lnTo>
                        <a:pt x="1662978" y="1084147"/>
                      </a:lnTo>
                      <a:cubicBezTo>
                        <a:pt x="1746388" y="1084147"/>
                        <a:pt x="1819927" y="1016654"/>
                        <a:pt x="1863352" y="913998"/>
                      </a:cubicBezTo>
                      <a:lnTo>
                        <a:pt x="1881165" y="861586"/>
                      </a:lnTo>
                      <a:lnTo>
                        <a:pt x="1872811" y="986767"/>
                      </a:lnTo>
                      <a:cubicBezTo>
                        <a:pt x="1864074" y="1051466"/>
                        <a:pt x="1850969" y="1115029"/>
                        <a:pt x="1833496" y="1176323"/>
                      </a:cubicBezTo>
                      <a:lnTo>
                        <a:pt x="1833496" y="1176324"/>
                      </a:lnTo>
                      <a:cubicBezTo>
                        <a:pt x="1916906" y="1176324"/>
                        <a:pt x="1990445" y="1108830"/>
                        <a:pt x="2033870" y="1006174"/>
                      </a:cubicBezTo>
                      <a:lnTo>
                        <a:pt x="2051683" y="953762"/>
                      </a:lnTo>
                      <a:lnTo>
                        <a:pt x="2043329" y="1078943"/>
                      </a:lnTo>
                      <a:cubicBezTo>
                        <a:pt x="2034592" y="1143642"/>
                        <a:pt x="2021487" y="1207205"/>
                        <a:pt x="2004014" y="1268499"/>
                      </a:cubicBezTo>
                      <a:lnTo>
                        <a:pt x="2004014" y="1268500"/>
                      </a:lnTo>
                      <a:cubicBezTo>
                        <a:pt x="2087424" y="1268500"/>
                        <a:pt x="2160963" y="1201006"/>
                        <a:pt x="2204388" y="1098350"/>
                      </a:cubicBezTo>
                      <a:lnTo>
                        <a:pt x="2222201" y="1045938"/>
                      </a:lnTo>
                      <a:lnTo>
                        <a:pt x="2213847" y="1171119"/>
                      </a:lnTo>
                      <a:cubicBezTo>
                        <a:pt x="2205110" y="1235818"/>
                        <a:pt x="2192005" y="1299381"/>
                        <a:pt x="2174532" y="1360674"/>
                      </a:cubicBezTo>
                      <a:lnTo>
                        <a:pt x="2174532" y="1360675"/>
                      </a:lnTo>
                      <a:cubicBezTo>
                        <a:pt x="2307988" y="1360675"/>
                        <a:pt x="2416175" y="1187892"/>
                        <a:pt x="2416175" y="974753"/>
                      </a:cubicBezTo>
                      <a:cubicBezTo>
                        <a:pt x="2416175" y="894825"/>
                        <a:pt x="2400961" y="820573"/>
                        <a:pt x="2374906" y="758980"/>
                      </a:cubicBezTo>
                      <a:lnTo>
                        <a:pt x="2365165" y="740123"/>
                      </a:lnTo>
                      <a:lnTo>
                        <a:pt x="2326525" y="628322"/>
                      </a:lnTo>
                      <a:cubicBezTo>
                        <a:pt x="2202325" y="363001"/>
                        <a:pt x="1931895" y="137979"/>
                        <a:pt x="1581909" y="44200"/>
                      </a:cubicBezTo>
                      <a:cubicBezTo>
                        <a:pt x="1476913" y="16067"/>
                        <a:pt x="1372212" y="1742"/>
                        <a:pt x="1270593" y="1"/>
                      </a:cubicBezTo>
                      <a:lnTo>
                        <a:pt x="1224717" y="1809"/>
                      </a:lnTo>
                      <a:close/>
                    </a:path>
                  </a:pathLst>
                </a:custGeom>
                <a:solidFill>
                  <a:schemeClr val="tx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9" name="楕円 118">
                  <a:extLst>
                    <a:ext uri="{FF2B5EF4-FFF2-40B4-BE49-F238E27FC236}">
                      <a16:creationId xmlns:a16="http://schemas.microsoft.com/office/drawing/2014/main" id="{9BCC4EDF-D9E4-41B1-8271-E0D9A446DFA9}"/>
                    </a:ext>
                  </a:extLst>
                </p:cNvPr>
                <p:cNvSpPr/>
                <p:nvPr/>
              </p:nvSpPr>
              <p:spPr bwMode="auto">
                <a:xfrm>
                  <a:off x="5721176" y="2763914"/>
                  <a:ext cx="237090" cy="365082"/>
                </a:xfrm>
                <a:prstGeom prst="ellipse">
                  <a:avLst/>
                </a:prstGeom>
                <a:solidFill>
                  <a:schemeClr val="tx1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0" name="楕円 119">
                  <a:extLst>
                    <a:ext uri="{FF2B5EF4-FFF2-40B4-BE49-F238E27FC236}">
                      <a16:creationId xmlns:a16="http://schemas.microsoft.com/office/drawing/2014/main" id="{62A32D37-5148-44F5-A3B5-ED27C3F31051}"/>
                    </a:ext>
                  </a:extLst>
                </p:cNvPr>
                <p:cNvSpPr/>
                <p:nvPr/>
              </p:nvSpPr>
              <p:spPr bwMode="auto">
                <a:xfrm>
                  <a:off x="6883226" y="2763914"/>
                  <a:ext cx="237090" cy="365082"/>
                </a:xfrm>
                <a:prstGeom prst="ellipse">
                  <a:avLst/>
                </a:prstGeom>
                <a:solidFill>
                  <a:schemeClr val="tx1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1" name="楕円 120">
                  <a:extLst>
                    <a:ext uri="{FF2B5EF4-FFF2-40B4-BE49-F238E27FC236}">
                      <a16:creationId xmlns:a16="http://schemas.microsoft.com/office/drawing/2014/main" id="{1546B21B-4C0B-4485-A8F2-C8CBF6950DFC}"/>
                    </a:ext>
                  </a:extLst>
                </p:cNvPr>
                <p:cNvSpPr/>
                <p:nvPr/>
              </p:nvSpPr>
              <p:spPr bwMode="auto">
                <a:xfrm>
                  <a:off x="6314224" y="3214738"/>
                  <a:ext cx="227847" cy="90100"/>
                </a:xfrm>
                <a:prstGeom prst="ellipse">
                  <a:avLst/>
                </a:prstGeom>
                <a:solidFill>
                  <a:srgbClr val="FF9966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2" name="楕円 121">
                  <a:extLst>
                    <a:ext uri="{FF2B5EF4-FFF2-40B4-BE49-F238E27FC236}">
                      <a16:creationId xmlns:a16="http://schemas.microsoft.com/office/drawing/2014/main" id="{27AB7DAE-3C4F-4D67-84DC-174AED629AD0}"/>
                    </a:ext>
                  </a:extLst>
                </p:cNvPr>
                <p:cNvSpPr/>
                <p:nvPr/>
              </p:nvSpPr>
              <p:spPr bwMode="auto">
                <a:xfrm>
                  <a:off x="5549277" y="2420701"/>
                  <a:ext cx="580887" cy="83553"/>
                </a:xfrm>
                <a:prstGeom prst="ellipse">
                  <a:avLst/>
                </a:prstGeom>
                <a:solidFill>
                  <a:schemeClr val="tx1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3" name="楕円 122">
                  <a:extLst>
                    <a:ext uri="{FF2B5EF4-FFF2-40B4-BE49-F238E27FC236}">
                      <a16:creationId xmlns:a16="http://schemas.microsoft.com/office/drawing/2014/main" id="{53A6D006-39F2-4FAB-BB44-292007D50A14}"/>
                    </a:ext>
                  </a:extLst>
                </p:cNvPr>
                <p:cNvSpPr/>
                <p:nvPr/>
              </p:nvSpPr>
              <p:spPr bwMode="auto">
                <a:xfrm>
                  <a:off x="6716380" y="2420701"/>
                  <a:ext cx="580887" cy="83553"/>
                </a:xfrm>
                <a:prstGeom prst="ellipse">
                  <a:avLst/>
                </a:prstGeom>
                <a:solidFill>
                  <a:schemeClr val="tx1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4" name="楕円 123">
                  <a:extLst>
                    <a:ext uri="{FF2B5EF4-FFF2-40B4-BE49-F238E27FC236}">
                      <a16:creationId xmlns:a16="http://schemas.microsoft.com/office/drawing/2014/main" id="{40461163-6566-477B-842C-066393CBAC66}"/>
                    </a:ext>
                  </a:extLst>
                </p:cNvPr>
                <p:cNvSpPr/>
                <p:nvPr/>
              </p:nvSpPr>
              <p:spPr bwMode="auto">
                <a:xfrm>
                  <a:off x="6937505" y="2766765"/>
                  <a:ext cx="128733" cy="198229"/>
                </a:xfrm>
                <a:prstGeom prst="ellipse">
                  <a:avLst/>
                </a:prstGeom>
                <a:solidFill>
                  <a:schemeClr val="bg1"/>
                </a:solidFill>
                <a:ln w="190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5" name="楕円 124">
                  <a:extLst>
                    <a:ext uri="{FF2B5EF4-FFF2-40B4-BE49-F238E27FC236}">
                      <a16:creationId xmlns:a16="http://schemas.microsoft.com/office/drawing/2014/main" id="{C838E618-0AF2-4BD1-82E5-FB28F0F4FD23}"/>
                    </a:ext>
                  </a:extLst>
                </p:cNvPr>
                <p:cNvSpPr/>
                <p:nvPr/>
              </p:nvSpPr>
              <p:spPr bwMode="auto">
                <a:xfrm>
                  <a:off x="5775455" y="2766765"/>
                  <a:ext cx="128733" cy="198229"/>
                </a:xfrm>
                <a:prstGeom prst="ellipse">
                  <a:avLst/>
                </a:prstGeom>
                <a:solidFill>
                  <a:schemeClr val="bg1"/>
                </a:solidFill>
                <a:ln w="190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6" name="月 125">
                  <a:extLst>
                    <a:ext uri="{FF2B5EF4-FFF2-40B4-BE49-F238E27FC236}">
                      <a16:creationId xmlns:a16="http://schemas.microsoft.com/office/drawing/2014/main" id="{E8801B6C-09BA-48F1-95A0-1BFED7B9275E}"/>
                    </a:ext>
                  </a:extLst>
                </p:cNvPr>
                <p:cNvSpPr/>
                <p:nvPr/>
              </p:nvSpPr>
              <p:spPr bwMode="auto">
                <a:xfrm rot="16200000">
                  <a:off x="6375270" y="3322120"/>
                  <a:ext cx="121519" cy="425972"/>
                </a:xfrm>
                <a:prstGeom prst="moon">
                  <a:avLst>
                    <a:gd name="adj" fmla="val 87500"/>
                  </a:avLst>
                </a:prstGeom>
                <a:solidFill>
                  <a:srgbClr val="FF0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99" name="四角形: 上の 2 つの角を丸める 98">
                <a:extLst>
                  <a:ext uri="{FF2B5EF4-FFF2-40B4-BE49-F238E27FC236}">
                    <a16:creationId xmlns:a16="http://schemas.microsoft.com/office/drawing/2014/main" id="{34151F6D-8722-43B1-9CFB-0A7996CA765C}"/>
                  </a:ext>
                </a:extLst>
              </p:cNvPr>
              <p:cNvSpPr/>
              <p:nvPr/>
            </p:nvSpPr>
            <p:spPr bwMode="auto">
              <a:xfrm flipH="1">
                <a:off x="10457431" y="5722336"/>
                <a:ext cx="376001" cy="244396"/>
              </a:xfrm>
              <a:prstGeom prst="round2SameRect">
                <a:avLst>
                  <a:gd name="adj1" fmla="val 50000"/>
                  <a:gd name="adj2" fmla="val 15589"/>
                </a:avLst>
              </a:prstGeom>
              <a:solidFill>
                <a:srgbClr val="CC0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89" name="グループ化 88">
              <a:extLst>
                <a:ext uri="{FF2B5EF4-FFF2-40B4-BE49-F238E27FC236}">
                  <a16:creationId xmlns:a16="http://schemas.microsoft.com/office/drawing/2014/main" id="{1F138312-F948-4E90-94D5-E74F41EBDFF0}"/>
                </a:ext>
              </a:extLst>
            </p:cNvPr>
            <p:cNvGrpSpPr/>
            <p:nvPr/>
          </p:nvGrpSpPr>
          <p:grpSpPr>
            <a:xfrm>
              <a:off x="-3667451" y="5597506"/>
              <a:ext cx="585148" cy="558603"/>
              <a:chOff x="5316568" y="4256376"/>
              <a:chExt cx="585148" cy="558603"/>
            </a:xfrm>
          </p:grpSpPr>
          <p:sp>
            <p:nvSpPr>
              <p:cNvPr id="92" name="四角形: 角を丸くする 91">
                <a:extLst>
                  <a:ext uri="{FF2B5EF4-FFF2-40B4-BE49-F238E27FC236}">
                    <a16:creationId xmlns:a16="http://schemas.microsoft.com/office/drawing/2014/main" id="{519461C8-611D-4DA7-A309-60C8940BB709}"/>
                  </a:ext>
                </a:extLst>
              </p:cNvPr>
              <p:cNvSpPr/>
              <p:nvPr/>
            </p:nvSpPr>
            <p:spPr bwMode="auto">
              <a:xfrm rot="19978608" flipV="1">
                <a:off x="5714511" y="4349476"/>
                <a:ext cx="101314" cy="221377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93" name="グループ化 92">
                <a:extLst>
                  <a:ext uri="{FF2B5EF4-FFF2-40B4-BE49-F238E27FC236}">
                    <a16:creationId xmlns:a16="http://schemas.microsoft.com/office/drawing/2014/main" id="{55A6624D-A4B3-49AF-8100-C767F5C74EEB}"/>
                  </a:ext>
                </a:extLst>
              </p:cNvPr>
              <p:cNvGrpSpPr/>
              <p:nvPr/>
            </p:nvGrpSpPr>
            <p:grpSpPr>
              <a:xfrm>
                <a:off x="5316568" y="4256376"/>
                <a:ext cx="456771" cy="367786"/>
                <a:chOff x="3978711" y="4877795"/>
                <a:chExt cx="558294" cy="518583"/>
              </a:xfrm>
            </p:grpSpPr>
            <p:sp>
              <p:nvSpPr>
                <p:cNvPr id="95" name="四角形: 角を丸くする 311">
                  <a:extLst>
                    <a:ext uri="{FF2B5EF4-FFF2-40B4-BE49-F238E27FC236}">
                      <a16:creationId xmlns:a16="http://schemas.microsoft.com/office/drawing/2014/main" id="{91E70089-5A79-41FF-B4F6-A18E7390E560}"/>
                    </a:ext>
                  </a:extLst>
                </p:cNvPr>
                <p:cNvSpPr/>
                <p:nvPr/>
              </p:nvSpPr>
              <p:spPr bwMode="auto">
                <a:xfrm>
                  <a:off x="3978713" y="4912577"/>
                  <a:ext cx="558292" cy="483801"/>
                </a:xfrm>
                <a:custGeom>
                  <a:avLst/>
                  <a:gdLst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558292 w 558292"/>
                    <a:gd name="connsiteY4" fmla="*/ 440864 h 483801"/>
                    <a:gd name="connsiteX5" fmla="*/ 515355 w 558292"/>
                    <a:gd name="connsiteY5" fmla="*/ 483801 h 483801"/>
                    <a:gd name="connsiteX6" fmla="*/ 42937 w 558292"/>
                    <a:gd name="connsiteY6" fmla="*/ 483801 h 483801"/>
                    <a:gd name="connsiteX7" fmla="*/ 0 w 558292"/>
                    <a:gd name="connsiteY7" fmla="*/ 440864 h 483801"/>
                    <a:gd name="connsiteX8" fmla="*/ 0 w 558292"/>
                    <a:gd name="connsiteY8" fmla="*/ 42937 h 483801"/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558292 w 558292"/>
                    <a:gd name="connsiteY4" fmla="*/ 440864 h 483801"/>
                    <a:gd name="connsiteX5" fmla="*/ 515355 w 558292"/>
                    <a:gd name="connsiteY5" fmla="*/ 483801 h 483801"/>
                    <a:gd name="connsiteX6" fmla="*/ 97706 w 558292"/>
                    <a:gd name="connsiteY6" fmla="*/ 483801 h 483801"/>
                    <a:gd name="connsiteX7" fmla="*/ 0 w 558292"/>
                    <a:gd name="connsiteY7" fmla="*/ 440864 h 483801"/>
                    <a:gd name="connsiteX8" fmla="*/ 0 w 558292"/>
                    <a:gd name="connsiteY8" fmla="*/ 42937 h 483801"/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558292 w 558292"/>
                    <a:gd name="connsiteY4" fmla="*/ 440864 h 483801"/>
                    <a:gd name="connsiteX5" fmla="*/ 515355 w 558292"/>
                    <a:gd name="connsiteY5" fmla="*/ 483801 h 483801"/>
                    <a:gd name="connsiteX6" fmla="*/ 97706 w 558292"/>
                    <a:gd name="connsiteY6" fmla="*/ 483801 h 483801"/>
                    <a:gd name="connsiteX7" fmla="*/ 66675 w 558292"/>
                    <a:gd name="connsiteY7" fmla="*/ 440864 h 483801"/>
                    <a:gd name="connsiteX8" fmla="*/ 0 w 558292"/>
                    <a:gd name="connsiteY8" fmla="*/ 42937 h 483801"/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558292 w 558292"/>
                    <a:gd name="connsiteY4" fmla="*/ 440864 h 483801"/>
                    <a:gd name="connsiteX5" fmla="*/ 434392 w 558292"/>
                    <a:gd name="connsiteY5" fmla="*/ 483801 h 483801"/>
                    <a:gd name="connsiteX6" fmla="*/ 97706 w 558292"/>
                    <a:gd name="connsiteY6" fmla="*/ 483801 h 483801"/>
                    <a:gd name="connsiteX7" fmla="*/ 66675 w 558292"/>
                    <a:gd name="connsiteY7" fmla="*/ 440864 h 483801"/>
                    <a:gd name="connsiteX8" fmla="*/ 0 w 558292"/>
                    <a:gd name="connsiteY8" fmla="*/ 42937 h 483801"/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489236 w 558292"/>
                    <a:gd name="connsiteY4" fmla="*/ 440864 h 483801"/>
                    <a:gd name="connsiteX5" fmla="*/ 434392 w 558292"/>
                    <a:gd name="connsiteY5" fmla="*/ 483801 h 483801"/>
                    <a:gd name="connsiteX6" fmla="*/ 97706 w 558292"/>
                    <a:gd name="connsiteY6" fmla="*/ 483801 h 483801"/>
                    <a:gd name="connsiteX7" fmla="*/ 66675 w 558292"/>
                    <a:gd name="connsiteY7" fmla="*/ 440864 h 483801"/>
                    <a:gd name="connsiteX8" fmla="*/ 0 w 558292"/>
                    <a:gd name="connsiteY8" fmla="*/ 42937 h 483801"/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484474 w 558292"/>
                    <a:gd name="connsiteY4" fmla="*/ 440864 h 483801"/>
                    <a:gd name="connsiteX5" fmla="*/ 434392 w 558292"/>
                    <a:gd name="connsiteY5" fmla="*/ 483801 h 483801"/>
                    <a:gd name="connsiteX6" fmla="*/ 97706 w 558292"/>
                    <a:gd name="connsiteY6" fmla="*/ 483801 h 483801"/>
                    <a:gd name="connsiteX7" fmla="*/ 66675 w 558292"/>
                    <a:gd name="connsiteY7" fmla="*/ 440864 h 483801"/>
                    <a:gd name="connsiteX8" fmla="*/ 0 w 558292"/>
                    <a:gd name="connsiteY8" fmla="*/ 42937 h 483801"/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484474 w 558292"/>
                    <a:gd name="connsiteY4" fmla="*/ 440864 h 483801"/>
                    <a:gd name="connsiteX5" fmla="*/ 443917 w 558292"/>
                    <a:gd name="connsiteY5" fmla="*/ 483801 h 483801"/>
                    <a:gd name="connsiteX6" fmla="*/ 97706 w 558292"/>
                    <a:gd name="connsiteY6" fmla="*/ 483801 h 483801"/>
                    <a:gd name="connsiteX7" fmla="*/ 66675 w 558292"/>
                    <a:gd name="connsiteY7" fmla="*/ 440864 h 483801"/>
                    <a:gd name="connsiteX8" fmla="*/ 0 w 558292"/>
                    <a:gd name="connsiteY8" fmla="*/ 42937 h 48380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58292" h="483801">
                      <a:moveTo>
                        <a:pt x="0" y="42937"/>
                      </a:moveTo>
                      <a:cubicBezTo>
                        <a:pt x="0" y="19224"/>
                        <a:pt x="19224" y="0"/>
                        <a:pt x="42937" y="0"/>
                      </a:cubicBezTo>
                      <a:lnTo>
                        <a:pt x="515355" y="0"/>
                      </a:lnTo>
                      <a:cubicBezTo>
                        <a:pt x="539068" y="0"/>
                        <a:pt x="558292" y="19224"/>
                        <a:pt x="558292" y="42937"/>
                      </a:cubicBezTo>
                      <a:lnTo>
                        <a:pt x="484474" y="440864"/>
                      </a:lnTo>
                      <a:cubicBezTo>
                        <a:pt x="484474" y="464577"/>
                        <a:pt x="467630" y="483801"/>
                        <a:pt x="443917" y="483801"/>
                      </a:cubicBezTo>
                      <a:lnTo>
                        <a:pt x="97706" y="483801"/>
                      </a:lnTo>
                      <a:cubicBezTo>
                        <a:pt x="73993" y="483801"/>
                        <a:pt x="66675" y="464577"/>
                        <a:pt x="66675" y="440864"/>
                      </a:cubicBezTo>
                      <a:lnTo>
                        <a:pt x="0" y="42937"/>
                      </a:lnTo>
                      <a:close/>
                    </a:path>
                  </a:pathLst>
                </a:custGeom>
                <a:solidFill>
                  <a:schemeClr val="tx1">
                    <a:lumMod val="85000"/>
                    <a:lumOff val="1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6" name="四角形: 角を丸くする 95">
                  <a:extLst>
                    <a:ext uri="{FF2B5EF4-FFF2-40B4-BE49-F238E27FC236}">
                      <a16:creationId xmlns:a16="http://schemas.microsoft.com/office/drawing/2014/main" id="{3474B2E5-CB35-4C54-8EED-157525620CCF}"/>
                    </a:ext>
                  </a:extLst>
                </p:cNvPr>
                <p:cNvSpPr/>
                <p:nvPr/>
              </p:nvSpPr>
              <p:spPr bwMode="auto">
                <a:xfrm>
                  <a:off x="3978711" y="4877795"/>
                  <a:ext cx="558292" cy="77490"/>
                </a:xfrm>
                <a:prstGeom prst="roundRect">
                  <a:avLst>
                    <a:gd name="adj" fmla="val 34389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94" name="フリーフォーム: 図形 93">
                <a:extLst>
                  <a:ext uri="{FF2B5EF4-FFF2-40B4-BE49-F238E27FC236}">
                    <a16:creationId xmlns:a16="http://schemas.microsoft.com/office/drawing/2014/main" id="{B22D01B2-B9D4-41A7-9C72-430188E67964}"/>
                  </a:ext>
                </a:extLst>
              </p:cNvPr>
              <p:cNvSpPr/>
              <p:nvPr/>
            </p:nvSpPr>
            <p:spPr bwMode="auto">
              <a:xfrm rot="5400000" flipV="1">
                <a:off x="5439414" y="4352677"/>
                <a:ext cx="351136" cy="573468"/>
              </a:xfrm>
              <a:custGeom>
                <a:avLst/>
                <a:gdLst>
                  <a:gd name="connsiteX0" fmla="*/ 0 w 351136"/>
                  <a:gd name="connsiteY0" fmla="*/ 119121 h 653441"/>
                  <a:gd name="connsiteX1" fmla="*/ 0 w 351136"/>
                  <a:gd name="connsiteY1" fmla="*/ 312485 h 653441"/>
                  <a:gd name="connsiteX2" fmla="*/ 0 w 351136"/>
                  <a:gd name="connsiteY2" fmla="*/ 449883 h 653441"/>
                  <a:gd name="connsiteX3" fmla="*/ 0 w 351136"/>
                  <a:gd name="connsiteY3" fmla="*/ 482962 h 653441"/>
                  <a:gd name="connsiteX4" fmla="*/ 170478 w 351136"/>
                  <a:gd name="connsiteY4" fmla="*/ 653440 h 653441"/>
                  <a:gd name="connsiteX5" fmla="*/ 180657 w 351136"/>
                  <a:gd name="connsiteY5" fmla="*/ 653441 h 653441"/>
                  <a:gd name="connsiteX6" fmla="*/ 351135 w 351136"/>
                  <a:gd name="connsiteY6" fmla="*/ 482963 h 653441"/>
                  <a:gd name="connsiteX7" fmla="*/ 351135 w 351136"/>
                  <a:gd name="connsiteY7" fmla="*/ 354078 h 653441"/>
                  <a:gd name="connsiteX8" fmla="*/ 351136 w 351136"/>
                  <a:gd name="connsiteY8" fmla="*/ 150602 h 653441"/>
                  <a:gd name="connsiteX9" fmla="*/ 316477 w 351136"/>
                  <a:gd name="connsiteY9" fmla="*/ 115943 h 653441"/>
                  <a:gd name="connsiteX10" fmla="*/ 281818 w 351136"/>
                  <a:gd name="connsiteY10" fmla="*/ 150602 h 653441"/>
                  <a:gd name="connsiteX11" fmla="*/ 281818 w 351136"/>
                  <a:gd name="connsiteY11" fmla="*/ 312485 h 653441"/>
                  <a:gd name="connsiteX12" fmla="*/ 275346 w 351136"/>
                  <a:gd name="connsiteY12" fmla="*/ 312485 h 653441"/>
                  <a:gd name="connsiteX13" fmla="*/ 275346 w 351136"/>
                  <a:gd name="connsiteY13" fmla="*/ 112400 h 653441"/>
                  <a:gd name="connsiteX14" fmla="*/ 232518 w 351136"/>
                  <a:gd name="connsiteY14" fmla="*/ 69572 h 653441"/>
                  <a:gd name="connsiteX15" fmla="*/ 189690 w 351136"/>
                  <a:gd name="connsiteY15" fmla="*/ 112400 h 653441"/>
                  <a:gd name="connsiteX16" fmla="*/ 189690 w 351136"/>
                  <a:gd name="connsiteY16" fmla="*/ 312485 h 653441"/>
                  <a:gd name="connsiteX17" fmla="*/ 180501 w 351136"/>
                  <a:gd name="connsiteY17" fmla="*/ 312485 h 653441"/>
                  <a:gd name="connsiteX18" fmla="*/ 180501 w 351136"/>
                  <a:gd name="connsiteY18" fmla="*/ 42828 h 653441"/>
                  <a:gd name="connsiteX19" fmla="*/ 137673 w 351136"/>
                  <a:gd name="connsiteY19" fmla="*/ 0 h 653441"/>
                  <a:gd name="connsiteX20" fmla="*/ 94845 w 351136"/>
                  <a:gd name="connsiteY20" fmla="*/ 42828 h 653441"/>
                  <a:gd name="connsiteX21" fmla="*/ 94845 w 351136"/>
                  <a:gd name="connsiteY21" fmla="*/ 312485 h 653441"/>
                  <a:gd name="connsiteX22" fmla="*/ 85656 w 351136"/>
                  <a:gd name="connsiteY22" fmla="*/ 312485 h 653441"/>
                  <a:gd name="connsiteX23" fmla="*/ 85656 w 351136"/>
                  <a:gd name="connsiteY23" fmla="*/ 119121 h 653441"/>
                  <a:gd name="connsiteX24" fmla="*/ 42828 w 351136"/>
                  <a:gd name="connsiteY24" fmla="*/ 76293 h 653441"/>
                  <a:gd name="connsiteX25" fmla="*/ 0 w 351136"/>
                  <a:gd name="connsiteY25" fmla="*/ 119121 h 6534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</a:cxnLst>
                <a:rect l="l" t="t" r="r" b="b"/>
                <a:pathLst>
                  <a:path w="351136" h="653441">
                    <a:moveTo>
                      <a:pt x="0" y="119121"/>
                    </a:moveTo>
                    <a:lnTo>
                      <a:pt x="0" y="312485"/>
                    </a:lnTo>
                    <a:lnTo>
                      <a:pt x="0" y="449883"/>
                    </a:lnTo>
                    <a:lnTo>
                      <a:pt x="0" y="482962"/>
                    </a:lnTo>
                    <a:cubicBezTo>
                      <a:pt x="0" y="577114"/>
                      <a:pt x="76326" y="653440"/>
                      <a:pt x="170478" y="653440"/>
                    </a:cubicBezTo>
                    <a:lnTo>
                      <a:pt x="180657" y="653441"/>
                    </a:lnTo>
                    <a:cubicBezTo>
                      <a:pt x="274809" y="653441"/>
                      <a:pt x="351135" y="577115"/>
                      <a:pt x="351135" y="482963"/>
                    </a:cubicBezTo>
                    <a:lnTo>
                      <a:pt x="351135" y="354078"/>
                    </a:lnTo>
                    <a:cubicBezTo>
                      <a:pt x="351135" y="286253"/>
                      <a:pt x="351136" y="218427"/>
                      <a:pt x="351136" y="150602"/>
                    </a:cubicBezTo>
                    <a:cubicBezTo>
                      <a:pt x="351136" y="131460"/>
                      <a:pt x="335619" y="115943"/>
                      <a:pt x="316477" y="115943"/>
                    </a:cubicBezTo>
                    <a:cubicBezTo>
                      <a:pt x="297335" y="115943"/>
                      <a:pt x="281818" y="131460"/>
                      <a:pt x="281818" y="150602"/>
                    </a:cubicBezTo>
                    <a:lnTo>
                      <a:pt x="281818" y="312485"/>
                    </a:lnTo>
                    <a:lnTo>
                      <a:pt x="275346" y="312485"/>
                    </a:lnTo>
                    <a:lnTo>
                      <a:pt x="275346" y="112400"/>
                    </a:lnTo>
                    <a:cubicBezTo>
                      <a:pt x="275346" y="88747"/>
                      <a:pt x="256171" y="69572"/>
                      <a:pt x="232518" y="69572"/>
                    </a:cubicBezTo>
                    <a:cubicBezTo>
                      <a:pt x="208865" y="69572"/>
                      <a:pt x="189690" y="88747"/>
                      <a:pt x="189690" y="112400"/>
                    </a:cubicBezTo>
                    <a:lnTo>
                      <a:pt x="189690" y="312485"/>
                    </a:lnTo>
                    <a:lnTo>
                      <a:pt x="180501" y="312485"/>
                    </a:lnTo>
                    <a:lnTo>
                      <a:pt x="180501" y="42828"/>
                    </a:lnTo>
                    <a:cubicBezTo>
                      <a:pt x="180501" y="19175"/>
                      <a:pt x="161326" y="0"/>
                      <a:pt x="137673" y="0"/>
                    </a:cubicBezTo>
                    <a:cubicBezTo>
                      <a:pt x="114020" y="0"/>
                      <a:pt x="94845" y="19175"/>
                      <a:pt x="94845" y="42828"/>
                    </a:cubicBezTo>
                    <a:lnTo>
                      <a:pt x="94845" y="312485"/>
                    </a:lnTo>
                    <a:lnTo>
                      <a:pt x="85656" y="312485"/>
                    </a:lnTo>
                    <a:lnTo>
                      <a:pt x="85656" y="119121"/>
                    </a:lnTo>
                    <a:cubicBezTo>
                      <a:pt x="85656" y="95468"/>
                      <a:pt x="66481" y="76293"/>
                      <a:pt x="42828" y="76293"/>
                    </a:cubicBezTo>
                    <a:cubicBezTo>
                      <a:pt x="19175" y="76293"/>
                      <a:pt x="0" y="95468"/>
                      <a:pt x="0" y="119121"/>
                    </a:cubicBezTo>
                    <a:close/>
                  </a:path>
                </a:pathLst>
              </a:custGeom>
              <a:solidFill>
                <a:srgbClr val="FFCC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90" name="台形 89">
              <a:extLst>
                <a:ext uri="{FF2B5EF4-FFF2-40B4-BE49-F238E27FC236}">
                  <a16:creationId xmlns:a16="http://schemas.microsoft.com/office/drawing/2014/main" id="{69E8B87F-613E-422E-AC95-B5A1082866BB}"/>
                </a:ext>
              </a:extLst>
            </p:cNvPr>
            <p:cNvSpPr/>
            <p:nvPr/>
          </p:nvSpPr>
          <p:spPr bwMode="auto">
            <a:xfrm rot="6248521" flipH="1">
              <a:off x="-3076093" y="5839336"/>
              <a:ext cx="370433" cy="435150"/>
            </a:xfrm>
            <a:prstGeom prst="trapezoid">
              <a:avLst>
                <a:gd name="adj" fmla="val 27299"/>
              </a:avLst>
            </a:prstGeom>
            <a:solidFill>
              <a:srgbClr val="0070C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1" name="台形 90">
              <a:extLst>
                <a:ext uri="{FF2B5EF4-FFF2-40B4-BE49-F238E27FC236}">
                  <a16:creationId xmlns:a16="http://schemas.microsoft.com/office/drawing/2014/main" id="{65615508-603D-42E2-B0AB-C9015FA15946}"/>
                </a:ext>
              </a:extLst>
            </p:cNvPr>
            <p:cNvSpPr/>
            <p:nvPr/>
          </p:nvSpPr>
          <p:spPr bwMode="auto">
            <a:xfrm rot="6248521" flipH="1">
              <a:off x="-3281294" y="5918876"/>
              <a:ext cx="435322" cy="194358"/>
            </a:xfrm>
            <a:prstGeom prst="trapezoid">
              <a:avLst>
                <a:gd name="adj" fmla="val 20612"/>
              </a:avLst>
            </a:prstGeom>
            <a:solidFill>
              <a:srgbClr val="CCECFF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136" name="グループ化 135">
            <a:extLst>
              <a:ext uri="{FF2B5EF4-FFF2-40B4-BE49-F238E27FC236}">
                <a16:creationId xmlns:a16="http://schemas.microsoft.com/office/drawing/2014/main" id="{CB381B96-C808-4684-B065-F475CBF33D90}"/>
              </a:ext>
            </a:extLst>
          </p:cNvPr>
          <p:cNvGrpSpPr/>
          <p:nvPr/>
        </p:nvGrpSpPr>
        <p:grpSpPr>
          <a:xfrm>
            <a:off x="4392032" y="2883184"/>
            <a:ext cx="1000946" cy="1906552"/>
            <a:chOff x="-2276890" y="2787050"/>
            <a:chExt cx="2588446" cy="4930351"/>
          </a:xfrm>
        </p:grpSpPr>
        <p:sp>
          <p:nvSpPr>
            <p:cNvPr id="137" name="台形 136">
              <a:extLst>
                <a:ext uri="{FF2B5EF4-FFF2-40B4-BE49-F238E27FC236}">
                  <a16:creationId xmlns:a16="http://schemas.microsoft.com/office/drawing/2014/main" id="{36DD3342-9C50-4E8C-9CD7-110D16CB9590}"/>
                </a:ext>
              </a:extLst>
            </p:cNvPr>
            <p:cNvSpPr/>
            <p:nvPr/>
          </p:nvSpPr>
          <p:spPr bwMode="auto">
            <a:xfrm rot="19800000" flipH="1">
              <a:off x="-636955" y="5541895"/>
              <a:ext cx="253038" cy="538484"/>
            </a:xfrm>
            <a:prstGeom prst="trapezoid">
              <a:avLst>
                <a:gd name="adj" fmla="val 25108"/>
              </a:avLst>
            </a:prstGeom>
            <a:pattFill prst="dotGrid">
              <a:fgClr>
                <a:srgbClr val="CC6600"/>
              </a:fgClr>
              <a:bgClr>
                <a:srgbClr val="FF9900"/>
              </a:bgClr>
            </a:patt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38" name="グループ化 137">
              <a:extLst>
                <a:ext uri="{FF2B5EF4-FFF2-40B4-BE49-F238E27FC236}">
                  <a16:creationId xmlns:a16="http://schemas.microsoft.com/office/drawing/2014/main" id="{9E1E3A67-96CE-4A3E-B300-F79F53CD3EE2}"/>
                </a:ext>
              </a:extLst>
            </p:cNvPr>
            <p:cNvGrpSpPr/>
            <p:nvPr/>
          </p:nvGrpSpPr>
          <p:grpSpPr>
            <a:xfrm>
              <a:off x="-2276890" y="2787050"/>
              <a:ext cx="2588446" cy="4930351"/>
              <a:chOff x="12375705" y="1110953"/>
              <a:chExt cx="2588446" cy="4930351"/>
            </a:xfrm>
          </p:grpSpPr>
          <p:sp>
            <p:nvSpPr>
              <p:cNvPr id="148" name="フリーフォーム: 図形 147">
                <a:extLst>
                  <a:ext uri="{FF2B5EF4-FFF2-40B4-BE49-F238E27FC236}">
                    <a16:creationId xmlns:a16="http://schemas.microsoft.com/office/drawing/2014/main" id="{8C9703E0-A796-4FCE-BFFE-26AD898EB70C}"/>
                  </a:ext>
                </a:extLst>
              </p:cNvPr>
              <p:cNvSpPr/>
              <p:nvPr/>
            </p:nvSpPr>
            <p:spPr bwMode="auto">
              <a:xfrm rot="1800000" flipH="1">
                <a:off x="12668518" y="4534983"/>
                <a:ext cx="345236" cy="580834"/>
              </a:xfrm>
              <a:custGeom>
                <a:avLst/>
                <a:gdLst>
                  <a:gd name="connsiteX0" fmla="*/ 293264 w 345236"/>
                  <a:gd name="connsiteY0" fmla="*/ 0 h 580834"/>
                  <a:gd name="connsiteX1" fmla="*/ 293264 w 345236"/>
                  <a:gd name="connsiteY1" fmla="*/ 278885 h 580834"/>
                  <a:gd name="connsiteX2" fmla="*/ 298583 w 345236"/>
                  <a:gd name="connsiteY2" fmla="*/ 283511 h 580834"/>
                  <a:gd name="connsiteX3" fmla="*/ 320522 w 345236"/>
                  <a:gd name="connsiteY3" fmla="*/ 327681 h 580834"/>
                  <a:gd name="connsiteX4" fmla="*/ 340974 w 345236"/>
                  <a:gd name="connsiteY4" fmla="*/ 404007 h 580834"/>
                  <a:gd name="connsiteX5" fmla="*/ 253152 w 345236"/>
                  <a:gd name="connsiteY5" fmla="*/ 556120 h 580834"/>
                  <a:gd name="connsiteX6" fmla="*/ 176825 w 345236"/>
                  <a:gd name="connsiteY6" fmla="*/ 576571 h 580834"/>
                  <a:gd name="connsiteX7" fmla="*/ 24714 w 345236"/>
                  <a:gd name="connsiteY7" fmla="*/ 488750 h 580834"/>
                  <a:gd name="connsiteX8" fmla="*/ 4262 w 345236"/>
                  <a:gd name="connsiteY8" fmla="*/ 412423 h 580834"/>
                  <a:gd name="connsiteX9" fmla="*/ 92084 w 345236"/>
                  <a:gd name="connsiteY9" fmla="*/ 260311 h 580834"/>
                  <a:gd name="connsiteX10" fmla="*/ 146279 w 345236"/>
                  <a:gd name="connsiteY10" fmla="*/ 245790 h 580834"/>
                  <a:gd name="connsiteX11" fmla="*/ 146278 w 345236"/>
                  <a:gd name="connsiteY11" fmla="*/ 0 h 5808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45236" h="580834">
                    <a:moveTo>
                      <a:pt x="293264" y="0"/>
                    </a:moveTo>
                    <a:lnTo>
                      <a:pt x="293264" y="278885"/>
                    </a:lnTo>
                    <a:lnTo>
                      <a:pt x="298583" y="283511"/>
                    </a:lnTo>
                    <a:cubicBezTo>
                      <a:pt x="308499" y="296236"/>
                      <a:pt x="316084" y="311117"/>
                      <a:pt x="320522" y="327681"/>
                    </a:cubicBezTo>
                    <a:lnTo>
                      <a:pt x="340974" y="404007"/>
                    </a:lnTo>
                    <a:cubicBezTo>
                      <a:pt x="358727" y="470263"/>
                      <a:pt x="319408" y="538367"/>
                      <a:pt x="253152" y="556120"/>
                    </a:cubicBezTo>
                    <a:lnTo>
                      <a:pt x="176825" y="576571"/>
                    </a:lnTo>
                    <a:cubicBezTo>
                      <a:pt x="110570" y="594325"/>
                      <a:pt x="42467" y="555005"/>
                      <a:pt x="24714" y="488750"/>
                    </a:cubicBezTo>
                    <a:lnTo>
                      <a:pt x="4262" y="412423"/>
                    </a:lnTo>
                    <a:cubicBezTo>
                      <a:pt x="-13491" y="346167"/>
                      <a:pt x="25828" y="278064"/>
                      <a:pt x="92084" y="260311"/>
                    </a:cubicBezTo>
                    <a:lnTo>
                      <a:pt x="146279" y="245790"/>
                    </a:lnTo>
                    <a:lnTo>
                      <a:pt x="146278" y="0"/>
                    </a:lnTo>
                    <a:close/>
                  </a:path>
                </a:pathLst>
              </a:custGeom>
              <a:solidFill>
                <a:srgbClr val="FFCC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49" name="四角形: 角を丸くする 148">
                <a:extLst>
                  <a:ext uri="{FF2B5EF4-FFF2-40B4-BE49-F238E27FC236}">
                    <a16:creationId xmlns:a16="http://schemas.microsoft.com/office/drawing/2014/main" id="{8923CFA0-45A5-42D2-B6F2-AC337AB869E6}"/>
                  </a:ext>
                </a:extLst>
              </p:cNvPr>
              <p:cNvSpPr/>
              <p:nvPr/>
            </p:nvSpPr>
            <p:spPr bwMode="auto">
              <a:xfrm>
                <a:off x="13361526" y="5531390"/>
                <a:ext cx="279088" cy="504416"/>
              </a:xfrm>
              <a:prstGeom prst="roundRect">
                <a:avLst>
                  <a:gd name="adj" fmla="val 5000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50" name="四角形: 角を丸くする 149">
                <a:extLst>
                  <a:ext uri="{FF2B5EF4-FFF2-40B4-BE49-F238E27FC236}">
                    <a16:creationId xmlns:a16="http://schemas.microsoft.com/office/drawing/2014/main" id="{4359D90E-7360-4B8E-B10E-9FCC1A4ECA0B}"/>
                  </a:ext>
                </a:extLst>
              </p:cNvPr>
              <p:cNvSpPr/>
              <p:nvPr/>
            </p:nvSpPr>
            <p:spPr bwMode="auto">
              <a:xfrm>
                <a:off x="13392705" y="5293672"/>
                <a:ext cx="213821" cy="502244"/>
              </a:xfrm>
              <a:prstGeom prst="roundRect">
                <a:avLst>
                  <a:gd name="adj" fmla="val 50000"/>
                </a:avLst>
              </a:prstGeom>
              <a:solidFill>
                <a:schemeClr val="bg1">
                  <a:lumMod val="8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51" name="四角形: 角を丸くする 150">
                <a:extLst>
                  <a:ext uri="{FF2B5EF4-FFF2-40B4-BE49-F238E27FC236}">
                    <a16:creationId xmlns:a16="http://schemas.microsoft.com/office/drawing/2014/main" id="{9759A932-8410-468A-99B3-1AA16038B5FB}"/>
                  </a:ext>
                </a:extLst>
              </p:cNvPr>
              <p:cNvSpPr/>
              <p:nvPr/>
            </p:nvSpPr>
            <p:spPr bwMode="auto">
              <a:xfrm>
                <a:off x="13391956" y="5140146"/>
                <a:ext cx="215320" cy="598366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152" name="グループ化 151">
                <a:extLst>
                  <a:ext uri="{FF2B5EF4-FFF2-40B4-BE49-F238E27FC236}">
                    <a16:creationId xmlns:a16="http://schemas.microsoft.com/office/drawing/2014/main" id="{C5493E33-E58A-4828-A12D-BF93E60E842A}"/>
                  </a:ext>
                </a:extLst>
              </p:cNvPr>
              <p:cNvGrpSpPr/>
              <p:nvPr/>
            </p:nvGrpSpPr>
            <p:grpSpPr>
              <a:xfrm>
                <a:off x="12375705" y="1110953"/>
                <a:ext cx="2588446" cy="4720461"/>
                <a:chOff x="5837707" y="1110953"/>
                <a:chExt cx="2588446" cy="4720461"/>
              </a:xfrm>
            </p:grpSpPr>
            <p:sp>
              <p:nvSpPr>
                <p:cNvPr id="157" name="フリーフォーム: 図形 156">
                  <a:extLst>
                    <a:ext uri="{FF2B5EF4-FFF2-40B4-BE49-F238E27FC236}">
                      <a16:creationId xmlns:a16="http://schemas.microsoft.com/office/drawing/2014/main" id="{18FA8CB5-EBF3-4A1A-AB50-88CD49BF7EBE}"/>
                    </a:ext>
                  </a:extLst>
                </p:cNvPr>
                <p:cNvSpPr/>
                <p:nvPr/>
              </p:nvSpPr>
              <p:spPr bwMode="auto">
                <a:xfrm>
                  <a:off x="5837707" y="1110953"/>
                  <a:ext cx="2588446" cy="2555905"/>
                </a:xfrm>
                <a:custGeom>
                  <a:avLst/>
                  <a:gdLst>
                    <a:gd name="connsiteX0" fmla="*/ 1294223 w 2588446"/>
                    <a:gd name="connsiteY0" fmla="*/ 0 h 2647023"/>
                    <a:gd name="connsiteX1" fmla="*/ 2588446 w 2588446"/>
                    <a:gd name="connsiteY1" fmla="*/ 1258070 h 2647023"/>
                    <a:gd name="connsiteX2" fmla="*/ 2585200 w 2588446"/>
                    <a:gd name="connsiteY2" fmla="*/ 1320561 h 2647023"/>
                    <a:gd name="connsiteX3" fmla="*/ 2588446 w 2588446"/>
                    <a:gd name="connsiteY3" fmla="*/ 1383332 h 2647023"/>
                    <a:gd name="connsiteX4" fmla="*/ 1294223 w 2588446"/>
                    <a:gd name="connsiteY4" fmla="*/ 2647023 h 2647023"/>
                    <a:gd name="connsiteX5" fmla="*/ 0 w 2588446"/>
                    <a:gd name="connsiteY5" fmla="*/ 1383332 h 2647023"/>
                    <a:gd name="connsiteX6" fmla="*/ 3246 w 2588446"/>
                    <a:gd name="connsiteY6" fmla="*/ 1320561 h 2647023"/>
                    <a:gd name="connsiteX7" fmla="*/ 0 w 2588446"/>
                    <a:gd name="connsiteY7" fmla="*/ 1258070 h 2647023"/>
                    <a:gd name="connsiteX8" fmla="*/ 1294223 w 2588446"/>
                    <a:gd name="connsiteY8" fmla="*/ 0 h 26470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588446" h="2647023">
                      <a:moveTo>
                        <a:pt x="1294223" y="0"/>
                      </a:moveTo>
                      <a:cubicBezTo>
                        <a:pt x="2009003" y="0"/>
                        <a:pt x="2588446" y="563257"/>
                        <a:pt x="2588446" y="1258070"/>
                      </a:cubicBezTo>
                      <a:lnTo>
                        <a:pt x="2585200" y="1320561"/>
                      </a:lnTo>
                      <a:lnTo>
                        <a:pt x="2588446" y="1383332"/>
                      </a:lnTo>
                      <a:cubicBezTo>
                        <a:pt x="2588446" y="2081249"/>
                        <a:pt x="2009003" y="2647023"/>
                        <a:pt x="1294223" y="2647023"/>
                      </a:cubicBezTo>
                      <a:cubicBezTo>
                        <a:pt x="579443" y="2647023"/>
                        <a:pt x="0" y="2081249"/>
                        <a:pt x="0" y="1383332"/>
                      </a:cubicBezTo>
                      <a:lnTo>
                        <a:pt x="3246" y="1320561"/>
                      </a:lnTo>
                      <a:lnTo>
                        <a:pt x="0" y="1258070"/>
                      </a:lnTo>
                      <a:cubicBezTo>
                        <a:pt x="0" y="563257"/>
                        <a:pt x="579443" y="0"/>
                        <a:pt x="1294223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8" name="台形 157">
                  <a:extLst>
                    <a:ext uri="{FF2B5EF4-FFF2-40B4-BE49-F238E27FC236}">
                      <a16:creationId xmlns:a16="http://schemas.microsoft.com/office/drawing/2014/main" id="{720183A8-54C1-4CF2-A13B-18029E8B529C}"/>
                    </a:ext>
                  </a:extLst>
                </p:cNvPr>
                <p:cNvSpPr/>
                <p:nvPr/>
              </p:nvSpPr>
              <p:spPr bwMode="auto">
                <a:xfrm rot="1800000">
                  <a:off x="6361480" y="3835130"/>
                  <a:ext cx="370433" cy="948889"/>
                </a:xfrm>
                <a:prstGeom prst="trapezoid">
                  <a:avLst>
                    <a:gd name="adj" fmla="val 38021"/>
                  </a:avLst>
                </a:prstGeom>
                <a:pattFill prst="dotGrid">
                  <a:fgClr>
                    <a:srgbClr val="CC6600"/>
                  </a:fgClr>
                  <a:bgClr>
                    <a:srgbClr val="FF9900"/>
                  </a:bgClr>
                </a:patt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9" name="四角形: 角を丸くする 158">
                  <a:extLst>
                    <a:ext uri="{FF2B5EF4-FFF2-40B4-BE49-F238E27FC236}">
                      <a16:creationId xmlns:a16="http://schemas.microsoft.com/office/drawing/2014/main" id="{965A9B94-AA66-438E-8C9F-EDA06E009C2C}"/>
                    </a:ext>
                  </a:extLst>
                </p:cNvPr>
                <p:cNvSpPr/>
                <p:nvPr/>
              </p:nvSpPr>
              <p:spPr bwMode="auto">
                <a:xfrm flipH="1">
                  <a:off x="7250694" y="5210654"/>
                  <a:ext cx="180207" cy="577897"/>
                </a:xfrm>
                <a:prstGeom prst="roundRect">
                  <a:avLst>
                    <a:gd name="adj" fmla="val 0"/>
                  </a:avLst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0" name="四角形: 上の 2 つの角を丸める 159">
                  <a:extLst>
                    <a:ext uri="{FF2B5EF4-FFF2-40B4-BE49-F238E27FC236}">
                      <a16:creationId xmlns:a16="http://schemas.microsoft.com/office/drawing/2014/main" id="{BD0203F9-51F1-490E-BD49-8028EA463A71}"/>
                    </a:ext>
                  </a:extLst>
                </p:cNvPr>
                <p:cNvSpPr/>
                <p:nvPr/>
              </p:nvSpPr>
              <p:spPr bwMode="auto">
                <a:xfrm>
                  <a:off x="6714407" y="3808586"/>
                  <a:ext cx="838918" cy="981625"/>
                </a:xfrm>
                <a:prstGeom prst="round2SameRect">
                  <a:avLst>
                    <a:gd name="adj1" fmla="val 31731"/>
                    <a:gd name="adj2" fmla="val 0"/>
                  </a:avLst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1" name="フリーフォーム: 図形 160">
                  <a:extLst>
                    <a:ext uri="{FF2B5EF4-FFF2-40B4-BE49-F238E27FC236}">
                      <a16:creationId xmlns:a16="http://schemas.microsoft.com/office/drawing/2014/main" id="{BAEEF5D0-37B4-42E2-A158-6BD209981CA8}"/>
                    </a:ext>
                  </a:extLst>
                </p:cNvPr>
                <p:cNvSpPr/>
                <p:nvPr/>
              </p:nvSpPr>
              <p:spPr bwMode="auto">
                <a:xfrm>
                  <a:off x="6953877" y="3452986"/>
                  <a:ext cx="359980" cy="455045"/>
                </a:xfrm>
                <a:custGeom>
                  <a:avLst/>
                  <a:gdLst>
                    <a:gd name="connsiteX0" fmla="*/ 176013 w 577050"/>
                    <a:gd name="connsiteY0" fmla="*/ 0 h 855095"/>
                    <a:gd name="connsiteX1" fmla="*/ 401038 w 577050"/>
                    <a:gd name="connsiteY1" fmla="*/ 0 h 855095"/>
                    <a:gd name="connsiteX2" fmla="*/ 489938 w 577050"/>
                    <a:gd name="connsiteY2" fmla="*/ 355600 h 855095"/>
                    <a:gd name="connsiteX3" fmla="*/ 577050 w 577050"/>
                    <a:gd name="connsiteY3" fmla="*/ 355600 h 855095"/>
                    <a:gd name="connsiteX4" fmla="*/ 288527 w 577050"/>
                    <a:gd name="connsiteY4" fmla="*/ 855095 h 855095"/>
                    <a:gd name="connsiteX5" fmla="*/ 288523 w 577050"/>
                    <a:gd name="connsiteY5" fmla="*/ 855095 h 855095"/>
                    <a:gd name="connsiteX6" fmla="*/ 0 w 577050"/>
                    <a:gd name="connsiteY6" fmla="*/ 355600 h 855095"/>
                    <a:gd name="connsiteX7" fmla="*/ 87113 w 577050"/>
                    <a:gd name="connsiteY7" fmla="*/ 355600 h 855095"/>
                    <a:gd name="connsiteX0" fmla="*/ 176013 w 577050"/>
                    <a:gd name="connsiteY0" fmla="*/ 0 h 855095"/>
                    <a:gd name="connsiteX1" fmla="*/ 401038 w 577050"/>
                    <a:gd name="connsiteY1" fmla="*/ 0 h 855095"/>
                    <a:gd name="connsiteX2" fmla="*/ 489938 w 577050"/>
                    <a:gd name="connsiteY2" fmla="*/ 355600 h 855095"/>
                    <a:gd name="connsiteX3" fmla="*/ 577050 w 577050"/>
                    <a:gd name="connsiteY3" fmla="*/ 355600 h 855095"/>
                    <a:gd name="connsiteX4" fmla="*/ 288527 w 577050"/>
                    <a:gd name="connsiteY4" fmla="*/ 855095 h 855095"/>
                    <a:gd name="connsiteX5" fmla="*/ 0 w 577050"/>
                    <a:gd name="connsiteY5" fmla="*/ 355600 h 855095"/>
                    <a:gd name="connsiteX6" fmla="*/ 87113 w 577050"/>
                    <a:gd name="connsiteY6" fmla="*/ 355600 h 855095"/>
                    <a:gd name="connsiteX7" fmla="*/ 176013 w 577050"/>
                    <a:gd name="connsiteY7" fmla="*/ 0 h 855095"/>
                    <a:gd name="connsiteX0" fmla="*/ 176013 w 577050"/>
                    <a:gd name="connsiteY0" fmla="*/ 0 h 538389"/>
                    <a:gd name="connsiteX1" fmla="*/ 401038 w 577050"/>
                    <a:gd name="connsiteY1" fmla="*/ 0 h 538389"/>
                    <a:gd name="connsiteX2" fmla="*/ 489938 w 577050"/>
                    <a:gd name="connsiteY2" fmla="*/ 355600 h 538389"/>
                    <a:gd name="connsiteX3" fmla="*/ 577050 w 577050"/>
                    <a:gd name="connsiteY3" fmla="*/ 355600 h 538389"/>
                    <a:gd name="connsiteX4" fmla="*/ 288527 w 577050"/>
                    <a:gd name="connsiteY4" fmla="*/ 538389 h 538389"/>
                    <a:gd name="connsiteX5" fmla="*/ 0 w 577050"/>
                    <a:gd name="connsiteY5" fmla="*/ 355600 h 538389"/>
                    <a:gd name="connsiteX6" fmla="*/ 87113 w 577050"/>
                    <a:gd name="connsiteY6" fmla="*/ 355600 h 538389"/>
                    <a:gd name="connsiteX7" fmla="*/ 176013 w 577050"/>
                    <a:gd name="connsiteY7" fmla="*/ 0 h 538389"/>
                    <a:gd name="connsiteX0" fmla="*/ 176013 w 577050"/>
                    <a:gd name="connsiteY0" fmla="*/ 0 h 455045"/>
                    <a:gd name="connsiteX1" fmla="*/ 401038 w 577050"/>
                    <a:gd name="connsiteY1" fmla="*/ 0 h 455045"/>
                    <a:gd name="connsiteX2" fmla="*/ 489938 w 577050"/>
                    <a:gd name="connsiteY2" fmla="*/ 355600 h 455045"/>
                    <a:gd name="connsiteX3" fmla="*/ 577050 w 577050"/>
                    <a:gd name="connsiteY3" fmla="*/ 355600 h 455045"/>
                    <a:gd name="connsiteX4" fmla="*/ 284710 w 577050"/>
                    <a:gd name="connsiteY4" fmla="*/ 455045 h 455045"/>
                    <a:gd name="connsiteX5" fmla="*/ 0 w 577050"/>
                    <a:gd name="connsiteY5" fmla="*/ 355600 h 455045"/>
                    <a:gd name="connsiteX6" fmla="*/ 87113 w 577050"/>
                    <a:gd name="connsiteY6" fmla="*/ 355600 h 455045"/>
                    <a:gd name="connsiteX7" fmla="*/ 176013 w 577050"/>
                    <a:gd name="connsiteY7" fmla="*/ 0 h 455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577050" h="455045">
                      <a:moveTo>
                        <a:pt x="176013" y="0"/>
                      </a:moveTo>
                      <a:lnTo>
                        <a:pt x="401038" y="0"/>
                      </a:lnTo>
                      <a:lnTo>
                        <a:pt x="489938" y="355600"/>
                      </a:lnTo>
                      <a:lnTo>
                        <a:pt x="577050" y="355600"/>
                      </a:lnTo>
                      <a:lnTo>
                        <a:pt x="284710" y="455045"/>
                      </a:lnTo>
                      <a:lnTo>
                        <a:pt x="0" y="355600"/>
                      </a:lnTo>
                      <a:lnTo>
                        <a:pt x="87113" y="355600"/>
                      </a:lnTo>
                      <a:lnTo>
                        <a:pt x="176013" y="0"/>
                      </a:lnTo>
                      <a:close/>
                    </a:path>
                  </a:pathLst>
                </a:cu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2" name="楕円 161">
                  <a:extLst>
                    <a:ext uri="{FF2B5EF4-FFF2-40B4-BE49-F238E27FC236}">
                      <a16:creationId xmlns:a16="http://schemas.microsoft.com/office/drawing/2014/main" id="{25C24FDD-506A-4AC5-B86D-1132DDCFCB7C}"/>
                    </a:ext>
                  </a:extLst>
                </p:cNvPr>
                <p:cNvSpPr/>
                <p:nvPr/>
              </p:nvSpPr>
              <p:spPr bwMode="auto">
                <a:xfrm>
                  <a:off x="5988091" y="1423088"/>
                  <a:ext cx="2291550" cy="2291550"/>
                </a:xfrm>
                <a:prstGeom prst="ellipse">
                  <a:avLst/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3" name="四角形: 角を丸くする 162">
                  <a:extLst>
                    <a:ext uri="{FF2B5EF4-FFF2-40B4-BE49-F238E27FC236}">
                      <a16:creationId xmlns:a16="http://schemas.microsoft.com/office/drawing/2014/main" id="{EA22ACE6-2725-453D-BCB6-A45DED23BD22}"/>
                    </a:ext>
                  </a:extLst>
                </p:cNvPr>
                <p:cNvSpPr/>
                <p:nvPr/>
              </p:nvSpPr>
              <p:spPr bwMode="auto">
                <a:xfrm flipH="1">
                  <a:off x="7250692" y="5592998"/>
                  <a:ext cx="180207" cy="238416"/>
                </a:xfrm>
                <a:prstGeom prst="roundRect">
                  <a:avLst>
                    <a:gd name="adj" fmla="val 0"/>
                  </a:avLst>
                </a:prstGeom>
                <a:solidFill>
                  <a:schemeClr val="bg1">
                    <a:lumMod val="8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4" name="台形 163">
                  <a:extLst>
                    <a:ext uri="{FF2B5EF4-FFF2-40B4-BE49-F238E27FC236}">
                      <a16:creationId xmlns:a16="http://schemas.microsoft.com/office/drawing/2014/main" id="{574347BB-23C5-4A45-8A03-2BD982CFA761}"/>
                    </a:ext>
                  </a:extLst>
                </p:cNvPr>
                <p:cNvSpPr/>
                <p:nvPr/>
              </p:nvSpPr>
              <p:spPr bwMode="auto">
                <a:xfrm rot="10800000">
                  <a:off x="7055558" y="3904068"/>
                  <a:ext cx="159363" cy="121659"/>
                </a:xfrm>
                <a:prstGeom prst="trapezoid">
                  <a:avLst/>
                </a:prstGeom>
                <a:solidFill>
                  <a:srgbClr val="C00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5" name="五角形 3">
                  <a:extLst>
                    <a:ext uri="{FF2B5EF4-FFF2-40B4-BE49-F238E27FC236}">
                      <a16:creationId xmlns:a16="http://schemas.microsoft.com/office/drawing/2014/main" id="{3C769FBB-6C67-425C-A1E8-25C586C9EF8D}"/>
                    </a:ext>
                  </a:extLst>
                </p:cNvPr>
                <p:cNvSpPr/>
                <p:nvPr/>
              </p:nvSpPr>
              <p:spPr bwMode="auto">
                <a:xfrm rot="10800000">
                  <a:off x="7054738" y="4026006"/>
                  <a:ext cx="180020" cy="716709"/>
                </a:xfrm>
                <a:custGeom>
                  <a:avLst/>
                  <a:gdLst>
                    <a:gd name="connsiteX0" fmla="*/ 0 w 180020"/>
                    <a:gd name="connsiteY0" fmla="*/ 93337 h 244360"/>
                    <a:gd name="connsiteX1" fmla="*/ 90010 w 180020"/>
                    <a:gd name="connsiteY1" fmla="*/ 0 h 244360"/>
                    <a:gd name="connsiteX2" fmla="*/ 180020 w 180020"/>
                    <a:gd name="connsiteY2" fmla="*/ 93337 h 244360"/>
                    <a:gd name="connsiteX3" fmla="*/ 145639 w 180020"/>
                    <a:gd name="connsiteY3" fmla="*/ 244359 h 244360"/>
                    <a:gd name="connsiteX4" fmla="*/ 34381 w 180020"/>
                    <a:gd name="connsiteY4" fmla="*/ 244359 h 244360"/>
                    <a:gd name="connsiteX5" fmla="*/ 0 w 180020"/>
                    <a:gd name="connsiteY5" fmla="*/ 93337 h 244360"/>
                    <a:gd name="connsiteX0" fmla="*/ 0 w 180020"/>
                    <a:gd name="connsiteY0" fmla="*/ 93337 h 601547"/>
                    <a:gd name="connsiteX1" fmla="*/ 90010 w 180020"/>
                    <a:gd name="connsiteY1" fmla="*/ 0 h 601547"/>
                    <a:gd name="connsiteX2" fmla="*/ 180020 w 180020"/>
                    <a:gd name="connsiteY2" fmla="*/ 93337 h 601547"/>
                    <a:gd name="connsiteX3" fmla="*/ 136114 w 180020"/>
                    <a:gd name="connsiteY3" fmla="*/ 601547 h 601547"/>
                    <a:gd name="connsiteX4" fmla="*/ 34381 w 180020"/>
                    <a:gd name="connsiteY4" fmla="*/ 244359 h 601547"/>
                    <a:gd name="connsiteX5" fmla="*/ 0 w 180020"/>
                    <a:gd name="connsiteY5" fmla="*/ 93337 h 601547"/>
                    <a:gd name="connsiteX0" fmla="*/ 0 w 180020"/>
                    <a:gd name="connsiteY0" fmla="*/ 93337 h 601547"/>
                    <a:gd name="connsiteX1" fmla="*/ 90010 w 180020"/>
                    <a:gd name="connsiteY1" fmla="*/ 0 h 601547"/>
                    <a:gd name="connsiteX2" fmla="*/ 180020 w 180020"/>
                    <a:gd name="connsiteY2" fmla="*/ 93337 h 601547"/>
                    <a:gd name="connsiteX3" fmla="*/ 136114 w 180020"/>
                    <a:gd name="connsiteY3" fmla="*/ 601547 h 601547"/>
                    <a:gd name="connsiteX4" fmla="*/ 58194 w 180020"/>
                    <a:gd name="connsiteY4" fmla="*/ 601547 h 601547"/>
                    <a:gd name="connsiteX5" fmla="*/ 0 w 180020"/>
                    <a:gd name="connsiteY5" fmla="*/ 93337 h 601547"/>
                    <a:gd name="connsiteX0" fmla="*/ 0 w 180020"/>
                    <a:gd name="connsiteY0" fmla="*/ 93337 h 601547"/>
                    <a:gd name="connsiteX1" fmla="*/ 90010 w 180020"/>
                    <a:gd name="connsiteY1" fmla="*/ 0 h 601547"/>
                    <a:gd name="connsiteX2" fmla="*/ 180020 w 180020"/>
                    <a:gd name="connsiteY2" fmla="*/ 93337 h 601547"/>
                    <a:gd name="connsiteX3" fmla="*/ 136114 w 180020"/>
                    <a:gd name="connsiteY3" fmla="*/ 601547 h 601547"/>
                    <a:gd name="connsiteX4" fmla="*/ 55813 w 180020"/>
                    <a:gd name="connsiteY4" fmla="*/ 601547 h 601547"/>
                    <a:gd name="connsiteX5" fmla="*/ 0 w 180020"/>
                    <a:gd name="connsiteY5" fmla="*/ 93337 h 60154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80020" h="601547">
                      <a:moveTo>
                        <a:pt x="0" y="93337"/>
                      </a:moveTo>
                      <a:lnTo>
                        <a:pt x="90010" y="0"/>
                      </a:lnTo>
                      <a:lnTo>
                        <a:pt x="180020" y="93337"/>
                      </a:lnTo>
                      <a:lnTo>
                        <a:pt x="136114" y="601547"/>
                      </a:lnTo>
                      <a:lnTo>
                        <a:pt x="55813" y="601547"/>
                      </a:lnTo>
                      <a:lnTo>
                        <a:pt x="0" y="93337"/>
                      </a:lnTo>
                      <a:close/>
                    </a:path>
                  </a:pathLst>
                </a:custGeom>
                <a:solidFill>
                  <a:srgbClr val="C00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6" name="二等辺三角形 1">
                  <a:extLst>
                    <a:ext uri="{FF2B5EF4-FFF2-40B4-BE49-F238E27FC236}">
                      <a16:creationId xmlns:a16="http://schemas.microsoft.com/office/drawing/2014/main" id="{2F1B9ED3-813C-494D-B8F9-385C1F80D927}"/>
                    </a:ext>
                  </a:extLst>
                </p:cNvPr>
                <p:cNvSpPr/>
                <p:nvPr/>
              </p:nvSpPr>
              <p:spPr bwMode="auto">
                <a:xfrm>
                  <a:off x="6875520" y="3808497"/>
                  <a:ext cx="256410" cy="278128"/>
                </a:xfrm>
                <a:custGeom>
                  <a:avLst/>
                  <a:gdLst>
                    <a:gd name="connsiteX0" fmla="*/ 0 w 323085"/>
                    <a:gd name="connsiteY0" fmla="*/ 201928 h 201928"/>
                    <a:gd name="connsiteX1" fmla="*/ 110259 w 323085"/>
                    <a:gd name="connsiteY1" fmla="*/ 0 h 201928"/>
                    <a:gd name="connsiteX2" fmla="*/ 323085 w 323085"/>
                    <a:gd name="connsiteY2" fmla="*/ 201928 h 201928"/>
                    <a:gd name="connsiteX3" fmla="*/ 0 w 323085"/>
                    <a:gd name="connsiteY3" fmla="*/ 201928 h 201928"/>
                    <a:gd name="connsiteX0" fmla="*/ 0 w 261172"/>
                    <a:gd name="connsiteY0" fmla="*/ 297178 h 297178"/>
                    <a:gd name="connsiteX1" fmla="*/ 48346 w 261172"/>
                    <a:gd name="connsiteY1" fmla="*/ 0 h 297178"/>
                    <a:gd name="connsiteX2" fmla="*/ 261172 w 261172"/>
                    <a:gd name="connsiteY2" fmla="*/ 201928 h 297178"/>
                    <a:gd name="connsiteX3" fmla="*/ 0 w 261172"/>
                    <a:gd name="connsiteY3" fmla="*/ 297178 h 297178"/>
                    <a:gd name="connsiteX0" fmla="*/ 0 w 256410"/>
                    <a:gd name="connsiteY0" fmla="*/ 297178 h 297178"/>
                    <a:gd name="connsiteX1" fmla="*/ 48346 w 256410"/>
                    <a:gd name="connsiteY1" fmla="*/ 0 h 297178"/>
                    <a:gd name="connsiteX2" fmla="*/ 256410 w 256410"/>
                    <a:gd name="connsiteY2" fmla="*/ 120965 h 297178"/>
                    <a:gd name="connsiteX3" fmla="*/ 0 w 256410"/>
                    <a:gd name="connsiteY3" fmla="*/ 297178 h 297178"/>
                    <a:gd name="connsiteX0" fmla="*/ 0 w 256410"/>
                    <a:gd name="connsiteY0" fmla="*/ 223359 h 223359"/>
                    <a:gd name="connsiteX1" fmla="*/ 81683 w 256410"/>
                    <a:gd name="connsiteY1" fmla="*/ 0 h 223359"/>
                    <a:gd name="connsiteX2" fmla="*/ 256410 w 256410"/>
                    <a:gd name="connsiteY2" fmla="*/ 47146 h 223359"/>
                    <a:gd name="connsiteX3" fmla="*/ 0 w 256410"/>
                    <a:gd name="connsiteY3" fmla="*/ 223359 h 223359"/>
                    <a:gd name="connsiteX0" fmla="*/ 0 w 256410"/>
                    <a:gd name="connsiteY0" fmla="*/ 278128 h 278128"/>
                    <a:gd name="connsiteX1" fmla="*/ 88827 w 256410"/>
                    <a:gd name="connsiteY1" fmla="*/ 0 h 278128"/>
                    <a:gd name="connsiteX2" fmla="*/ 256410 w 256410"/>
                    <a:gd name="connsiteY2" fmla="*/ 101915 h 278128"/>
                    <a:gd name="connsiteX3" fmla="*/ 0 w 256410"/>
                    <a:gd name="connsiteY3" fmla="*/ 278128 h 27812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56410" h="278128">
                      <a:moveTo>
                        <a:pt x="0" y="278128"/>
                      </a:moveTo>
                      <a:lnTo>
                        <a:pt x="88827" y="0"/>
                      </a:lnTo>
                      <a:lnTo>
                        <a:pt x="256410" y="101915"/>
                      </a:lnTo>
                      <a:lnTo>
                        <a:pt x="0" y="278128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7" name="二等辺三角形 1">
                  <a:extLst>
                    <a:ext uri="{FF2B5EF4-FFF2-40B4-BE49-F238E27FC236}">
                      <a16:creationId xmlns:a16="http://schemas.microsoft.com/office/drawing/2014/main" id="{65A788D5-0535-4DDD-A3D8-E3C16C90BF43}"/>
                    </a:ext>
                  </a:extLst>
                </p:cNvPr>
                <p:cNvSpPr/>
                <p:nvPr/>
              </p:nvSpPr>
              <p:spPr bwMode="auto">
                <a:xfrm flipH="1">
                  <a:off x="7136071" y="3808496"/>
                  <a:ext cx="256410" cy="278129"/>
                </a:xfrm>
                <a:custGeom>
                  <a:avLst/>
                  <a:gdLst>
                    <a:gd name="connsiteX0" fmla="*/ 0 w 323085"/>
                    <a:gd name="connsiteY0" fmla="*/ 201928 h 201928"/>
                    <a:gd name="connsiteX1" fmla="*/ 110259 w 323085"/>
                    <a:gd name="connsiteY1" fmla="*/ 0 h 201928"/>
                    <a:gd name="connsiteX2" fmla="*/ 323085 w 323085"/>
                    <a:gd name="connsiteY2" fmla="*/ 201928 h 201928"/>
                    <a:gd name="connsiteX3" fmla="*/ 0 w 323085"/>
                    <a:gd name="connsiteY3" fmla="*/ 201928 h 201928"/>
                    <a:gd name="connsiteX0" fmla="*/ 0 w 261172"/>
                    <a:gd name="connsiteY0" fmla="*/ 297178 h 297178"/>
                    <a:gd name="connsiteX1" fmla="*/ 48346 w 261172"/>
                    <a:gd name="connsiteY1" fmla="*/ 0 h 297178"/>
                    <a:gd name="connsiteX2" fmla="*/ 261172 w 261172"/>
                    <a:gd name="connsiteY2" fmla="*/ 201928 h 297178"/>
                    <a:gd name="connsiteX3" fmla="*/ 0 w 261172"/>
                    <a:gd name="connsiteY3" fmla="*/ 297178 h 297178"/>
                    <a:gd name="connsiteX0" fmla="*/ 0 w 256410"/>
                    <a:gd name="connsiteY0" fmla="*/ 297178 h 297178"/>
                    <a:gd name="connsiteX1" fmla="*/ 48346 w 256410"/>
                    <a:gd name="connsiteY1" fmla="*/ 0 h 297178"/>
                    <a:gd name="connsiteX2" fmla="*/ 256410 w 256410"/>
                    <a:gd name="connsiteY2" fmla="*/ 120965 h 297178"/>
                    <a:gd name="connsiteX3" fmla="*/ 0 w 256410"/>
                    <a:gd name="connsiteY3" fmla="*/ 297178 h 297178"/>
                    <a:gd name="connsiteX0" fmla="*/ 0 w 256410"/>
                    <a:gd name="connsiteY0" fmla="*/ 230503 h 230503"/>
                    <a:gd name="connsiteX1" fmla="*/ 29296 w 256410"/>
                    <a:gd name="connsiteY1" fmla="*/ 0 h 230503"/>
                    <a:gd name="connsiteX2" fmla="*/ 256410 w 256410"/>
                    <a:gd name="connsiteY2" fmla="*/ 54290 h 230503"/>
                    <a:gd name="connsiteX3" fmla="*/ 0 w 256410"/>
                    <a:gd name="connsiteY3" fmla="*/ 230503 h 230503"/>
                    <a:gd name="connsiteX0" fmla="*/ 0 w 256410"/>
                    <a:gd name="connsiteY0" fmla="*/ 282891 h 282891"/>
                    <a:gd name="connsiteX1" fmla="*/ 84065 w 256410"/>
                    <a:gd name="connsiteY1" fmla="*/ 0 h 282891"/>
                    <a:gd name="connsiteX2" fmla="*/ 256410 w 256410"/>
                    <a:gd name="connsiteY2" fmla="*/ 106678 h 282891"/>
                    <a:gd name="connsiteX3" fmla="*/ 0 w 256410"/>
                    <a:gd name="connsiteY3" fmla="*/ 282891 h 282891"/>
                    <a:gd name="connsiteX0" fmla="*/ 0 w 256410"/>
                    <a:gd name="connsiteY0" fmla="*/ 278129 h 278129"/>
                    <a:gd name="connsiteX1" fmla="*/ 91208 w 256410"/>
                    <a:gd name="connsiteY1" fmla="*/ 0 h 278129"/>
                    <a:gd name="connsiteX2" fmla="*/ 256410 w 256410"/>
                    <a:gd name="connsiteY2" fmla="*/ 101916 h 278129"/>
                    <a:gd name="connsiteX3" fmla="*/ 0 w 256410"/>
                    <a:gd name="connsiteY3" fmla="*/ 278129 h 27812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56410" h="278129">
                      <a:moveTo>
                        <a:pt x="0" y="278129"/>
                      </a:moveTo>
                      <a:lnTo>
                        <a:pt x="91208" y="0"/>
                      </a:lnTo>
                      <a:lnTo>
                        <a:pt x="256410" y="101916"/>
                      </a:lnTo>
                      <a:lnTo>
                        <a:pt x="0" y="278129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8" name="台形 167">
                  <a:extLst>
                    <a:ext uri="{FF2B5EF4-FFF2-40B4-BE49-F238E27FC236}">
                      <a16:creationId xmlns:a16="http://schemas.microsoft.com/office/drawing/2014/main" id="{11816850-B0A9-47AF-A635-3C90FFB99E4B}"/>
                    </a:ext>
                  </a:extLst>
                </p:cNvPr>
                <p:cNvSpPr/>
                <p:nvPr/>
              </p:nvSpPr>
              <p:spPr bwMode="auto">
                <a:xfrm rot="10800000" flipV="1">
                  <a:off x="6650135" y="4734704"/>
                  <a:ext cx="967464" cy="579272"/>
                </a:xfrm>
                <a:prstGeom prst="trapezoid">
                  <a:avLst>
                    <a:gd name="adj" fmla="val 12183"/>
                  </a:avLst>
                </a:prstGeom>
                <a:pattFill prst="lgGrid">
                  <a:fgClr>
                    <a:schemeClr val="bg1">
                      <a:lumMod val="65000"/>
                    </a:schemeClr>
                  </a:fgClr>
                  <a:bgClr>
                    <a:schemeClr val="bg1">
                      <a:lumMod val="75000"/>
                    </a:schemeClr>
                  </a:bgClr>
                </a:patt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9" name="正方形/長方形 168">
                  <a:extLst>
                    <a:ext uri="{FF2B5EF4-FFF2-40B4-BE49-F238E27FC236}">
                      <a16:creationId xmlns:a16="http://schemas.microsoft.com/office/drawing/2014/main" id="{186303E9-C318-4828-8874-21801C53DEF5}"/>
                    </a:ext>
                  </a:extLst>
                </p:cNvPr>
                <p:cNvSpPr/>
                <p:nvPr/>
              </p:nvSpPr>
              <p:spPr bwMode="auto">
                <a:xfrm>
                  <a:off x="6718135" y="4734704"/>
                  <a:ext cx="835190" cy="58270"/>
                </a:xfrm>
                <a:prstGeom prst="rect">
                  <a:avLst/>
                </a:prstGeom>
                <a:pattFill prst="lgGrid">
                  <a:fgClr>
                    <a:schemeClr val="bg1">
                      <a:lumMod val="65000"/>
                    </a:schemeClr>
                  </a:fgClr>
                  <a:bgClr>
                    <a:schemeClr val="bg1">
                      <a:lumMod val="75000"/>
                    </a:schemeClr>
                  </a:bgClr>
                </a:patt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170" name="グループ化 169">
                  <a:extLst>
                    <a:ext uri="{FF2B5EF4-FFF2-40B4-BE49-F238E27FC236}">
                      <a16:creationId xmlns:a16="http://schemas.microsoft.com/office/drawing/2014/main" id="{02A97EFE-AF9F-49CB-A9D2-A1E4C2428275}"/>
                    </a:ext>
                  </a:extLst>
                </p:cNvPr>
                <p:cNvGrpSpPr/>
                <p:nvPr/>
              </p:nvGrpSpPr>
              <p:grpSpPr>
                <a:xfrm>
                  <a:off x="6681069" y="3784834"/>
                  <a:ext cx="272808" cy="1075316"/>
                  <a:chOff x="6681069" y="3784834"/>
                  <a:chExt cx="272808" cy="1075316"/>
                </a:xfrm>
                <a:pattFill prst="dotGrid">
                  <a:fgClr>
                    <a:srgbClr val="CC6600"/>
                  </a:fgClr>
                  <a:bgClr>
                    <a:srgbClr val="FF9900"/>
                  </a:bgClr>
                </a:pattFill>
              </p:grpSpPr>
              <p:sp>
                <p:nvSpPr>
                  <p:cNvPr id="182" name="フリーフォーム: 図形 181">
                    <a:extLst>
                      <a:ext uri="{FF2B5EF4-FFF2-40B4-BE49-F238E27FC236}">
                        <a16:creationId xmlns:a16="http://schemas.microsoft.com/office/drawing/2014/main" id="{EB0EE43E-6E9B-473F-B5CC-B849A3DCD8FC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6681069" y="3805472"/>
                    <a:ext cx="272808" cy="1054678"/>
                  </a:xfrm>
                  <a:custGeom>
                    <a:avLst/>
                    <a:gdLst>
                      <a:gd name="connsiteX0" fmla="*/ 220954 w 272808"/>
                      <a:gd name="connsiteY0" fmla="*/ 0 h 1054678"/>
                      <a:gd name="connsiteX1" fmla="*/ 272808 w 272808"/>
                      <a:gd name="connsiteY1" fmla="*/ 0 h 1054678"/>
                      <a:gd name="connsiteX2" fmla="*/ 272808 w 272808"/>
                      <a:gd name="connsiteY2" fmla="*/ 1054678 h 1054678"/>
                      <a:gd name="connsiteX3" fmla="*/ 0 w 272808"/>
                      <a:gd name="connsiteY3" fmla="*/ 1054678 h 1054678"/>
                      <a:gd name="connsiteX4" fmla="*/ 0 w 272808"/>
                      <a:gd name="connsiteY4" fmla="*/ 220954 h 1054678"/>
                      <a:gd name="connsiteX5" fmla="*/ 220954 w 272808"/>
                      <a:gd name="connsiteY5" fmla="*/ 0 h 105467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272808" h="1054678">
                        <a:moveTo>
                          <a:pt x="220954" y="0"/>
                        </a:moveTo>
                        <a:lnTo>
                          <a:pt x="272808" y="0"/>
                        </a:lnTo>
                        <a:lnTo>
                          <a:pt x="272808" y="1054678"/>
                        </a:lnTo>
                        <a:lnTo>
                          <a:pt x="0" y="1054678"/>
                        </a:lnTo>
                        <a:lnTo>
                          <a:pt x="0" y="220954"/>
                        </a:lnTo>
                        <a:cubicBezTo>
                          <a:pt x="0" y="98924"/>
                          <a:pt x="98924" y="0"/>
                          <a:pt x="220954" y="0"/>
                        </a:cubicBezTo>
                        <a:close/>
                      </a:path>
                    </a:pathLst>
                  </a:custGeom>
                  <a:grpFill/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83" name="フリーフォーム: 図形 182">
                    <a:extLst>
                      <a:ext uri="{FF2B5EF4-FFF2-40B4-BE49-F238E27FC236}">
                        <a16:creationId xmlns:a16="http://schemas.microsoft.com/office/drawing/2014/main" id="{092698E8-D850-4162-8F36-11E1D9C4253A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6472237" y="4072484"/>
                    <a:ext cx="769290" cy="193989"/>
                  </a:xfrm>
                  <a:custGeom>
                    <a:avLst/>
                    <a:gdLst>
                      <a:gd name="connsiteX0" fmla="*/ 769290 w 769290"/>
                      <a:gd name="connsiteY0" fmla="*/ 193989 h 193989"/>
                      <a:gd name="connsiteX1" fmla="*/ 468190 w 769290"/>
                      <a:gd name="connsiteY1" fmla="*/ 193989 h 193989"/>
                      <a:gd name="connsiteX2" fmla="*/ 468192 w 769290"/>
                      <a:gd name="connsiteY2" fmla="*/ 193988 h 193989"/>
                      <a:gd name="connsiteX3" fmla="*/ 0 w 769290"/>
                      <a:gd name="connsiteY3" fmla="*/ 193988 h 193989"/>
                      <a:gd name="connsiteX4" fmla="*/ 540192 w 769290"/>
                      <a:gd name="connsiteY4" fmla="*/ 0 h 193989"/>
                      <a:gd name="connsiteX5" fmla="*/ 582128 w 769290"/>
                      <a:gd name="connsiteY5" fmla="*/ 98617 h 193989"/>
                      <a:gd name="connsiteX6" fmla="*/ 699941 w 769290"/>
                      <a:gd name="connsiteY6" fmla="*/ 2 h 19398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769290" h="193989">
                        <a:moveTo>
                          <a:pt x="769290" y="193989"/>
                        </a:moveTo>
                        <a:lnTo>
                          <a:pt x="468190" y="193989"/>
                        </a:lnTo>
                        <a:lnTo>
                          <a:pt x="468192" y="193988"/>
                        </a:lnTo>
                        <a:lnTo>
                          <a:pt x="0" y="193988"/>
                        </a:lnTo>
                        <a:lnTo>
                          <a:pt x="540192" y="0"/>
                        </a:lnTo>
                        <a:lnTo>
                          <a:pt x="582128" y="98617"/>
                        </a:lnTo>
                        <a:lnTo>
                          <a:pt x="699941" y="2"/>
                        </a:lnTo>
                        <a:close/>
                      </a:path>
                    </a:pathLst>
                  </a:custGeom>
                  <a:grpFill/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grpSp>
              <p:nvGrpSpPr>
                <p:cNvPr id="171" name="グループ化 170">
                  <a:extLst>
                    <a:ext uri="{FF2B5EF4-FFF2-40B4-BE49-F238E27FC236}">
                      <a16:creationId xmlns:a16="http://schemas.microsoft.com/office/drawing/2014/main" id="{FE15E424-DF67-4B11-8B87-75B39D3FD94A}"/>
                    </a:ext>
                  </a:extLst>
                </p:cNvPr>
                <p:cNvGrpSpPr/>
                <p:nvPr/>
              </p:nvGrpSpPr>
              <p:grpSpPr>
                <a:xfrm flipH="1">
                  <a:off x="7311562" y="3784834"/>
                  <a:ext cx="272808" cy="1075316"/>
                  <a:chOff x="6681069" y="3784834"/>
                  <a:chExt cx="272808" cy="1075316"/>
                </a:xfrm>
                <a:pattFill prst="dotGrid">
                  <a:fgClr>
                    <a:srgbClr val="CC6600"/>
                  </a:fgClr>
                  <a:bgClr>
                    <a:srgbClr val="FF9900"/>
                  </a:bgClr>
                </a:pattFill>
              </p:grpSpPr>
              <p:sp>
                <p:nvSpPr>
                  <p:cNvPr id="180" name="フリーフォーム: 図形 179">
                    <a:extLst>
                      <a:ext uri="{FF2B5EF4-FFF2-40B4-BE49-F238E27FC236}">
                        <a16:creationId xmlns:a16="http://schemas.microsoft.com/office/drawing/2014/main" id="{31EA6C0C-A98F-44CA-807D-2E71497A397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6681069" y="3805472"/>
                    <a:ext cx="272808" cy="1054678"/>
                  </a:xfrm>
                  <a:custGeom>
                    <a:avLst/>
                    <a:gdLst>
                      <a:gd name="connsiteX0" fmla="*/ 220954 w 272808"/>
                      <a:gd name="connsiteY0" fmla="*/ 0 h 1054678"/>
                      <a:gd name="connsiteX1" fmla="*/ 272808 w 272808"/>
                      <a:gd name="connsiteY1" fmla="*/ 0 h 1054678"/>
                      <a:gd name="connsiteX2" fmla="*/ 272808 w 272808"/>
                      <a:gd name="connsiteY2" fmla="*/ 1054678 h 1054678"/>
                      <a:gd name="connsiteX3" fmla="*/ 0 w 272808"/>
                      <a:gd name="connsiteY3" fmla="*/ 1054678 h 1054678"/>
                      <a:gd name="connsiteX4" fmla="*/ 0 w 272808"/>
                      <a:gd name="connsiteY4" fmla="*/ 220954 h 1054678"/>
                      <a:gd name="connsiteX5" fmla="*/ 220954 w 272808"/>
                      <a:gd name="connsiteY5" fmla="*/ 0 h 105467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272808" h="1054678">
                        <a:moveTo>
                          <a:pt x="220954" y="0"/>
                        </a:moveTo>
                        <a:lnTo>
                          <a:pt x="272808" y="0"/>
                        </a:lnTo>
                        <a:lnTo>
                          <a:pt x="272808" y="1054678"/>
                        </a:lnTo>
                        <a:lnTo>
                          <a:pt x="0" y="1054678"/>
                        </a:lnTo>
                        <a:lnTo>
                          <a:pt x="0" y="220954"/>
                        </a:lnTo>
                        <a:cubicBezTo>
                          <a:pt x="0" y="98924"/>
                          <a:pt x="98924" y="0"/>
                          <a:pt x="220954" y="0"/>
                        </a:cubicBezTo>
                        <a:close/>
                      </a:path>
                    </a:pathLst>
                  </a:custGeom>
                  <a:grpFill/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81" name="フリーフォーム: 図形 180">
                    <a:extLst>
                      <a:ext uri="{FF2B5EF4-FFF2-40B4-BE49-F238E27FC236}">
                        <a16:creationId xmlns:a16="http://schemas.microsoft.com/office/drawing/2014/main" id="{3FC22504-2B2F-41F6-B08F-550470B93D79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6472237" y="4072484"/>
                    <a:ext cx="769290" cy="193989"/>
                  </a:xfrm>
                  <a:custGeom>
                    <a:avLst/>
                    <a:gdLst>
                      <a:gd name="connsiteX0" fmla="*/ 769290 w 769290"/>
                      <a:gd name="connsiteY0" fmla="*/ 193989 h 193989"/>
                      <a:gd name="connsiteX1" fmla="*/ 468190 w 769290"/>
                      <a:gd name="connsiteY1" fmla="*/ 193989 h 193989"/>
                      <a:gd name="connsiteX2" fmla="*/ 468192 w 769290"/>
                      <a:gd name="connsiteY2" fmla="*/ 193988 h 193989"/>
                      <a:gd name="connsiteX3" fmla="*/ 0 w 769290"/>
                      <a:gd name="connsiteY3" fmla="*/ 193988 h 193989"/>
                      <a:gd name="connsiteX4" fmla="*/ 540192 w 769290"/>
                      <a:gd name="connsiteY4" fmla="*/ 0 h 193989"/>
                      <a:gd name="connsiteX5" fmla="*/ 582128 w 769290"/>
                      <a:gd name="connsiteY5" fmla="*/ 98617 h 193989"/>
                      <a:gd name="connsiteX6" fmla="*/ 699941 w 769290"/>
                      <a:gd name="connsiteY6" fmla="*/ 2 h 19398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769290" h="193989">
                        <a:moveTo>
                          <a:pt x="769290" y="193989"/>
                        </a:moveTo>
                        <a:lnTo>
                          <a:pt x="468190" y="193989"/>
                        </a:lnTo>
                        <a:lnTo>
                          <a:pt x="468192" y="193988"/>
                        </a:lnTo>
                        <a:lnTo>
                          <a:pt x="0" y="193988"/>
                        </a:lnTo>
                        <a:lnTo>
                          <a:pt x="540192" y="0"/>
                        </a:lnTo>
                        <a:lnTo>
                          <a:pt x="582128" y="98617"/>
                        </a:lnTo>
                        <a:lnTo>
                          <a:pt x="699941" y="2"/>
                        </a:lnTo>
                        <a:close/>
                      </a:path>
                    </a:pathLst>
                  </a:custGeom>
                  <a:grpFill/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172" name="フリーフォーム: 図形 171">
                  <a:extLst>
                    <a:ext uri="{FF2B5EF4-FFF2-40B4-BE49-F238E27FC236}">
                      <a16:creationId xmlns:a16="http://schemas.microsoft.com/office/drawing/2014/main" id="{384441B5-820E-47AB-B406-279A59DF2DB5}"/>
                    </a:ext>
                  </a:extLst>
                </p:cNvPr>
                <p:cNvSpPr/>
                <p:nvPr/>
              </p:nvSpPr>
              <p:spPr bwMode="auto">
                <a:xfrm>
                  <a:off x="5897527" y="1285137"/>
                  <a:ext cx="2468806" cy="2501666"/>
                </a:xfrm>
                <a:custGeom>
                  <a:avLst/>
                  <a:gdLst>
                    <a:gd name="connsiteX0" fmla="*/ 1234403 w 2468806"/>
                    <a:gd name="connsiteY0" fmla="*/ 0 h 2501666"/>
                    <a:gd name="connsiteX1" fmla="*/ 2468806 w 2468806"/>
                    <a:gd name="connsiteY1" fmla="*/ 1302978 h 2501666"/>
                    <a:gd name="connsiteX2" fmla="*/ 1822793 w 2468806"/>
                    <a:gd name="connsiteY2" fmla="*/ 2448694 h 2501666"/>
                    <a:gd name="connsiteX3" fmla="*/ 1718617 w 2468806"/>
                    <a:gd name="connsiteY3" fmla="*/ 2501666 h 2501666"/>
                    <a:gd name="connsiteX4" fmla="*/ 1747782 w 2468806"/>
                    <a:gd name="connsiteY4" fmla="*/ 2477246 h 2501666"/>
                    <a:gd name="connsiteX5" fmla="*/ 2152611 w 2468806"/>
                    <a:gd name="connsiteY5" fmla="*/ 1427872 h 2501666"/>
                    <a:gd name="connsiteX6" fmla="*/ 1234403 w 2468806"/>
                    <a:gd name="connsiteY6" fmla="*/ 162370 h 2501666"/>
                    <a:gd name="connsiteX7" fmla="*/ 316195 w 2468806"/>
                    <a:gd name="connsiteY7" fmla="*/ 1427872 h 2501666"/>
                    <a:gd name="connsiteX8" fmla="*/ 721025 w 2468806"/>
                    <a:gd name="connsiteY8" fmla="*/ 2477246 h 2501666"/>
                    <a:gd name="connsiteX9" fmla="*/ 750190 w 2468806"/>
                    <a:gd name="connsiteY9" fmla="*/ 2501666 h 2501666"/>
                    <a:gd name="connsiteX10" fmla="*/ 646013 w 2468806"/>
                    <a:gd name="connsiteY10" fmla="*/ 2448694 h 2501666"/>
                    <a:gd name="connsiteX11" fmla="*/ 0 w 2468806"/>
                    <a:gd name="connsiteY11" fmla="*/ 1302978 h 2501666"/>
                    <a:gd name="connsiteX12" fmla="*/ 1234403 w 2468806"/>
                    <a:gd name="connsiteY12" fmla="*/ 0 h 250166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468806" h="2501666">
                      <a:moveTo>
                        <a:pt x="1234403" y="0"/>
                      </a:moveTo>
                      <a:cubicBezTo>
                        <a:pt x="1916145" y="0"/>
                        <a:pt x="2468806" y="583363"/>
                        <a:pt x="2468806" y="1302978"/>
                      </a:cubicBezTo>
                      <a:cubicBezTo>
                        <a:pt x="2468806" y="1797713"/>
                        <a:pt x="2207588" y="2228048"/>
                        <a:pt x="1822793" y="2448694"/>
                      </a:cubicBezTo>
                      <a:lnTo>
                        <a:pt x="1718617" y="2501666"/>
                      </a:lnTo>
                      <a:lnTo>
                        <a:pt x="1747782" y="2477246"/>
                      </a:lnTo>
                      <a:cubicBezTo>
                        <a:pt x="1992027" y="2249826"/>
                        <a:pt x="2152611" y="1864695"/>
                        <a:pt x="2152611" y="1427872"/>
                      </a:cubicBezTo>
                      <a:cubicBezTo>
                        <a:pt x="2152611" y="728955"/>
                        <a:pt x="1741515" y="162370"/>
                        <a:pt x="1234403" y="162370"/>
                      </a:cubicBezTo>
                      <a:cubicBezTo>
                        <a:pt x="727291" y="162370"/>
                        <a:pt x="316195" y="728955"/>
                        <a:pt x="316195" y="1427872"/>
                      </a:cubicBezTo>
                      <a:cubicBezTo>
                        <a:pt x="316195" y="1864695"/>
                        <a:pt x="476780" y="2249826"/>
                        <a:pt x="721025" y="2477246"/>
                      </a:cubicBezTo>
                      <a:lnTo>
                        <a:pt x="750190" y="2501666"/>
                      </a:lnTo>
                      <a:lnTo>
                        <a:pt x="646013" y="2448694"/>
                      </a:lnTo>
                      <a:cubicBezTo>
                        <a:pt x="261219" y="2228048"/>
                        <a:pt x="0" y="1797713"/>
                        <a:pt x="0" y="1302978"/>
                      </a:cubicBezTo>
                      <a:cubicBezTo>
                        <a:pt x="0" y="583363"/>
                        <a:pt x="552661" y="0"/>
                        <a:pt x="1234403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73" name="フリーフォーム: 図形 172">
                  <a:extLst>
                    <a:ext uri="{FF2B5EF4-FFF2-40B4-BE49-F238E27FC236}">
                      <a16:creationId xmlns:a16="http://schemas.microsoft.com/office/drawing/2014/main" id="{1A5E8B0C-7BC6-4E38-BDB2-D23EA75A5D16}"/>
                    </a:ext>
                  </a:extLst>
                </p:cNvPr>
                <p:cNvSpPr/>
                <p:nvPr/>
              </p:nvSpPr>
              <p:spPr bwMode="auto">
                <a:xfrm>
                  <a:off x="6854653" y="1389317"/>
                  <a:ext cx="580188" cy="843362"/>
                </a:xfrm>
                <a:custGeom>
                  <a:avLst/>
                  <a:gdLst>
                    <a:gd name="connsiteX0" fmla="*/ 652573 w 1442865"/>
                    <a:gd name="connsiteY0" fmla="*/ 0 h 1359241"/>
                    <a:gd name="connsiteX1" fmla="*/ 721433 w 1442865"/>
                    <a:gd name="connsiteY1" fmla="*/ 4793 h 1359241"/>
                    <a:gd name="connsiteX2" fmla="*/ 790292 w 1442865"/>
                    <a:gd name="connsiteY2" fmla="*/ 0 h 1359241"/>
                    <a:gd name="connsiteX3" fmla="*/ 1442865 w 1442865"/>
                    <a:gd name="connsiteY3" fmla="*/ 720080 h 1359241"/>
                    <a:gd name="connsiteX4" fmla="*/ 1155151 w 1442865"/>
                    <a:gd name="connsiteY4" fmla="*/ 1317182 h 1359241"/>
                    <a:gd name="connsiteX5" fmla="*/ 1084928 w 1442865"/>
                    <a:gd name="connsiteY5" fmla="*/ 1359241 h 1359241"/>
                    <a:gd name="connsiteX6" fmla="*/ 1143754 w 1442865"/>
                    <a:gd name="connsiteY6" fmla="*/ 1239650 h 1359241"/>
                    <a:gd name="connsiteX7" fmla="*/ 1195037 w 1442865"/>
                    <a:gd name="connsiteY7" fmla="*/ 959362 h 1359241"/>
                    <a:gd name="connsiteX8" fmla="*/ 796475 w 1442865"/>
                    <a:gd name="connsiteY8" fmla="*/ 295870 h 1359241"/>
                    <a:gd name="connsiteX9" fmla="*/ 721433 w 1442865"/>
                    <a:gd name="connsiteY9" fmla="*/ 270165 h 1359241"/>
                    <a:gd name="connsiteX10" fmla="*/ 646390 w 1442865"/>
                    <a:gd name="connsiteY10" fmla="*/ 295870 h 1359241"/>
                    <a:gd name="connsiteX11" fmla="*/ 247828 w 1442865"/>
                    <a:gd name="connsiteY11" fmla="*/ 959362 h 1359241"/>
                    <a:gd name="connsiteX12" fmla="*/ 299111 w 1442865"/>
                    <a:gd name="connsiteY12" fmla="*/ 1239650 h 1359241"/>
                    <a:gd name="connsiteX13" fmla="*/ 357937 w 1442865"/>
                    <a:gd name="connsiteY13" fmla="*/ 1359241 h 1359241"/>
                    <a:gd name="connsiteX14" fmla="*/ 287714 w 1442865"/>
                    <a:gd name="connsiteY14" fmla="*/ 1317182 h 1359241"/>
                    <a:gd name="connsiteX15" fmla="*/ 0 w 1442865"/>
                    <a:gd name="connsiteY15" fmla="*/ 720080 h 1359241"/>
                    <a:gd name="connsiteX16" fmla="*/ 652573 w 1442865"/>
                    <a:gd name="connsiteY16" fmla="*/ 0 h 13592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1442865" h="1359241">
                      <a:moveTo>
                        <a:pt x="652573" y="0"/>
                      </a:moveTo>
                      <a:lnTo>
                        <a:pt x="721433" y="4793"/>
                      </a:lnTo>
                      <a:lnTo>
                        <a:pt x="790292" y="0"/>
                      </a:lnTo>
                      <a:cubicBezTo>
                        <a:pt x="1150698" y="0"/>
                        <a:pt x="1442865" y="322391"/>
                        <a:pt x="1442865" y="720080"/>
                      </a:cubicBezTo>
                      <a:cubicBezTo>
                        <a:pt x="1442865" y="968636"/>
                        <a:pt x="1328737" y="1187778"/>
                        <a:pt x="1155151" y="1317182"/>
                      </a:cubicBezTo>
                      <a:lnTo>
                        <a:pt x="1084928" y="1359241"/>
                      </a:lnTo>
                      <a:lnTo>
                        <a:pt x="1143754" y="1239650"/>
                      </a:lnTo>
                      <a:cubicBezTo>
                        <a:pt x="1176776" y="1153501"/>
                        <a:pt x="1195037" y="1058784"/>
                        <a:pt x="1195037" y="959362"/>
                      </a:cubicBezTo>
                      <a:cubicBezTo>
                        <a:pt x="1195037" y="661095"/>
                        <a:pt x="1030693" y="405184"/>
                        <a:pt x="796475" y="295870"/>
                      </a:cubicBezTo>
                      <a:lnTo>
                        <a:pt x="721433" y="270165"/>
                      </a:lnTo>
                      <a:lnTo>
                        <a:pt x="646390" y="295870"/>
                      </a:lnTo>
                      <a:cubicBezTo>
                        <a:pt x="412172" y="405184"/>
                        <a:pt x="247828" y="661095"/>
                        <a:pt x="247828" y="959362"/>
                      </a:cubicBezTo>
                      <a:cubicBezTo>
                        <a:pt x="247828" y="1058784"/>
                        <a:pt x="266089" y="1153501"/>
                        <a:pt x="299111" y="1239650"/>
                      </a:cubicBezTo>
                      <a:lnTo>
                        <a:pt x="357937" y="1359241"/>
                      </a:lnTo>
                      <a:lnTo>
                        <a:pt x="287714" y="1317182"/>
                      </a:lnTo>
                      <a:cubicBezTo>
                        <a:pt x="114128" y="1187778"/>
                        <a:pt x="0" y="968636"/>
                        <a:pt x="0" y="720080"/>
                      </a:cubicBezTo>
                      <a:cubicBezTo>
                        <a:pt x="0" y="322391"/>
                        <a:pt x="292167" y="0"/>
                        <a:pt x="652573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74" name="フリーフォーム: 図形 173">
                  <a:extLst>
                    <a:ext uri="{FF2B5EF4-FFF2-40B4-BE49-F238E27FC236}">
                      <a16:creationId xmlns:a16="http://schemas.microsoft.com/office/drawing/2014/main" id="{FD5DD9A1-91CC-4413-81A9-E9F36F74ABD3}"/>
                    </a:ext>
                  </a:extLst>
                </p:cNvPr>
                <p:cNvSpPr/>
                <p:nvPr/>
              </p:nvSpPr>
              <p:spPr bwMode="auto">
                <a:xfrm>
                  <a:off x="6260004" y="1350922"/>
                  <a:ext cx="1018256" cy="881757"/>
                </a:xfrm>
                <a:custGeom>
                  <a:avLst/>
                  <a:gdLst>
                    <a:gd name="connsiteX0" fmla="*/ 364708 w 1018256"/>
                    <a:gd name="connsiteY0" fmla="*/ 0 h 1055950"/>
                    <a:gd name="connsiteX1" fmla="*/ 455854 w 1018256"/>
                    <a:gd name="connsiteY1" fmla="*/ 17612 h 1055950"/>
                    <a:gd name="connsiteX2" fmla="*/ 456602 w 1018256"/>
                    <a:gd name="connsiteY2" fmla="*/ 18063 h 1055950"/>
                    <a:gd name="connsiteX3" fmla="*/ 470668 w 1018256"/>
                    <a:gd name="connsiteY3" fmla="*/ 11365 h 1055950"/>
                    <a:gd name="connsiteX4" fmla="*/ 544170 w 1018256"/>
                    <a:gd name="connsiteY4" fmla="*/ 0 h 1055950"/>
                    <a:gd name="connsiteX5" fmla="*/ 590620 w 1018256"/>
                    <a:gd name="connsiteY5" fmla="*/ 4495 h 1055950"/>
                    <a:gd name="connsiteX6" fmla="*/ 631078 w 1018256"/>
                    <a:gd name="connsiteY6" fmla="*/ 16368 h 1055950"/>
                    <a:gd name="connsiteX7" fmla="*/ 641584 w 1018256"/>
                    <a:gd name="connsiteY7" fmla="*/ 11365 h 1055950"/>
                    <a:gd name="connsiteX8" fmla="*/ 715086 w 1018256"/>
                    <a:gd name="connsiteY8" fmla="*/ 0 h 1055950"/>
                    <a:gd name="connsiteX9" fmla="*/ 1017507 w 1018256"/>
                    <a:gd name="connsiteY9" fmla="*/ 246638 h 1055950"/>
                    <a:gd name="connsiteX10" fmla="*/ 1018256 w 1018256"/>
                    <a:gd name="connsiteY10" fmla="*/ 248754 h 1055950"/>
                    <a:gd name="connsiteX11" fmla="*/ 995552 w 1018256"/>
                    <a:gd name="connsiteY11" fmla="*/ 229852 h 1055950"/>
                    <a:gd name="connsiteX12" fmla="*/ 853591 w 1018256"/>
                    <a:gd name="connsiteY12" fmla="*/ 185890 h 1055950"/>
                    <a:gd name="connsiteX13" fmla="*/ 815610 w 1018256"/>
                    <a:gd name="connsiteY13" fmla="*/ 191763 h 1055950"/>
                    <a:gd name="connsiteX14" fmla="*/ 846591 w 1018256"/>
                    <a:gd name="connsiteY14" fmla="*/ 246638 h 1055950"/>
                    <a:gd name="connsiteX15" fmla="*/ 847340 w 1018256"/>
                    <a:gd name="connsiteY15" fmla="*/ 248754 h 1055950"/>
                    <a:gd name="connsiteX16" fmla="*/ 824636 w 1018256"/>
                    <a:gd name="connsiteY16" fmla="*/ 229852 h 1055950"/>
                    <a:gd name="connsiteX17" fmla="*/ 768133 w 1018256"/>
                    <a:gd name="connsiteY17" fmla="*/ 202949 h 1055950"/>
                    <a:gd name="connsiteX18" fmla="*/ 711631 w 1018256"/>
                    <a:gd name="connsiteY18" fmla="*/ 229851 h 1055950"/>
                    <a:gd name="connsiteX19" fmla="*/ 488883 w 1018256"/>
                    <a:gd name="connsiteY19" fmla="*/ 745297 h 1055950"/>
                    <a:gd name="connsiteX20" fmla="*/ 517544 w 1018256"/>
                    <a:gd name="connsiteY20" fmla="*/ 963044 h 1055950"/>
                    <a:gd name="connsiteX21" fmla="*/ 550421 w 1018256"/>
                    <a:gd name="connsiteY21" fmla="*/ 1055950 h 1055950"/>
                    <a:gd name="connsiteX22" fmla="*/ 511175 w 1018256"/>
                    <a:gd name="connsiteY22" fmla="*/ 1023276 h 1055950"/>
                    <a:gd name="connsiteX23" fmla="*/ 350378 w 1018256"/>
                    <a:gd name="connsiteY23" fmla="*/ 559407 h 1055950"/>
                    <a:gd name="connsiteX24" fmla="*/ 353003 w 1018256"/>
                    <a:gd name="connsiteY24" fmla="*/ 519477 h 1055950"/>
                    <a:gd name="connsiteX25" fmla="*/ 334364 w 1018256"/>
                    <a:gd name="connsiteY25" fmla="*/ 578947 h 1055950"/>
                    <a:gd name="connsiteX26" fmla="*/ 317967 w 1018256"/>
                    <a:gd name="connsiteY26" fmla="*/ 745297 h 1055950"/>
                    <a:gd name="connsiteX27" fmla="*/ 346628 w 1018256"/>
                    <a:gd name="connsiteY27" fmla="*/ 963044 h 1055950"/>
                    <a:gd name="connsiteX28" fmla="*/ 379505 w 1018256"/>
                    <a:gd name="connsiteY28" fmla="*/ 1055950 h 1055950"/>
                    <a:gd name="connsiteX29" fmla="*/ 340259 w 1018256"/>
                    <a:gd name="connsiteY29" fmla="*/ 1023276 h 1055950"/>
                    <a:gd name="connsiteX30" fmla="*/ 179462 w 1018256"/>
                    <a:gd name="connsiteY30" fmla="*/ 559407 h 1055950"/>
                    <a:gd name="connsiteX31" fmla="*/ 184838 w 1018256"/>
                    <a:gd name="connsiteY31" fmla="*/ 477611 h 1055950"/>
                    <a:gd name="connsiteX32" fmla="*/ 167166 w 1018256"/>
                    <a:gd name="connsiteY32" fmla="*/ 527551 h 1055950"/>
                    <a:gd name="connsiteX33" fmla="*/ 138505 w 1018256"/>
                    <a:gd name="connsiteY33" fmla="*/ 745297 h 1055950"/>
                    <a:gd name="connsiteX34" fmla="*/ 167166 w 1018256"/>
                    <a:gd name="connsiteY34" fmla="*/ 963044 h 1055950"/>
                    <a:gd name="connsiteX35" fmla="*/ 200043 w 1018256"/>
                    <a:gd name="connsiteY35" fmla="*/ 1055950 h 1055950"/>
                    <a:gd name="connsiteX36" fmla="*/ 160797 w 1018256"/>
                    <a:gd name="connsiteY36" fmla="*/ 1023276 h 1055950"/>
                    <a:gd name="connsiteX37" fmla="*/ 0 w 1018256"/>
                    <a:gd name="connsiteY37" fmla="*/ 559407 h 1055950"/>
                    <a:gd name="connsiteX38" fmla="*/ 364708 w 1018256"/>
                    <a:gd name="connsiteY38" fmla="*/ 0 h 10559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</a:cxnLst>
                  <a:rect l="l" t="t" r="r" b="b"/>
                  <a:pathLst>
                    <a:path w="1018256" h="1055950">
                      <a:moveTo>
                        <a:pt x="364708" y="0"/>
                      </a:moveTo>
                      <a:cubicBezTo>
                        <a:pt x="396180" y="0"/>
                        <a:pt x="426721" y="6115"/>
                        <a:pt x="455854" y="17612"/>
                      </a:cubicBezTo>
                      <a:lnTo>
                        <a:pt x="456602" y="18063"/>
                      </a:lnTo>
                      <a:lnTo>
                        <a:pt x="470668" y="11365"/>
                      </a:lnTo>
                      <a:cubicBezTo>
                        <a:pt x="494410" y="3913"/>
                        <a:pt x="518992" y="0"/>
                        <a:pt x="544170" y="0"/>
                      </a:cubicBezTo>
                      <a:cubicBezTo>
                        <a:pt x="559906" y="0"/>
                        <a:pt x="575409" y="1529"/>
                        <a:pt x="590620" y="4495"/>
                      </a:cubicBezTo>
                      <a:lnTo>
                        <a:pt x="631078" y="16368"/>
                      </a:lnTo>
                      <a:lnTo>
                        <a:pt x="641584" y="11365"/>
                      </a:lnTo>
                      <a:cubicBezTo>
                        <a:pt x="665326" y="3913"/>
                        <a:pt x="689908" y="0"/>
                        <a:pt x="715086" y="0"/>
                      </a:cubicBezTo>
                      <a:cubicBezTo>
                        <a:pt x="840975" y="0"/>
                        <a:pt x="951967" y="97834"/>
                        <a:pt x="1017507" y="246638"/>
                      </a:cubicBezTo>
                      <a:lnTo>
                        <a:pt x="1018256" y="248754"/>
                      </a:lnTo>
                      <a:lnTo>
                        <a:pt x="995552" y="229852"/>
                      </a:lnTo>
                      <a:cubicBezTo>
                        <a:pt x="951919" y="201544"/>
                        <a:pt x="903947" y="185890"/>
                        <a:pt x="853591" y="185890"/>
                      </a:cubicBezTo>
                      <a:lnTo>
                        <a:pt x="815610" y="191763"/>
                      </a:lnTo>
                      <a:lnTo>
                        <a:pt x="846591" y="246638"/>
                      </a:lnTo>
                      <a:lnTo>
                        <a:pt x="847340" y="248754"/>
                      </a:lnTo>
                      <a:lnTo>
                        <a:pt x="824636" y="229852"/>
                      </a:lnTo>
                      <a:lnTo>
                        <a:pt x="768133" y="202949"/>
                      </a:lnTo>
                      <a:lnTo>
                        <a:pt x="711631" y="229851"/>
                      </a:lnTo>
                      <a:cubicBezTo>
                        <a:pt x="580731" y="314774"/>
                        <a:pt x="488883" y="513583"/>
                        <a:pt x="488883" y="745297"/>
                      </a:cubicBezTo>
                      <a:cubicBezTo>
                        <a:pt x="488883" y="822535"/>
                        <a:pt x="499089" y="896117"/>
                        <a:pt x="517544" y="963044"/>
                      </a:cubicBezTo>
                      <a:lnTo>
                        <a:pt x="550421" y="1055950"/>
                      </a:lnTo>
                      <a:lnTo>
                        <a:pt x="511175" y="1023276"/>
                      </a:lnTo>
                      <a:cubicBezTo>
                        <a:pt x="414162" y="922746"/>
                        <a:pt x="350378" y="752502"/>
                        <a:pt x="350378" y="559407"/>
                      </a:cubicBezTo>
                      <a:lnTo>
                        <a:pt x="353003" y="519477"/>
                      </a:lnTo>
                      <a:lnTo>
                        <a:pt x="334364" y="578947"/>
                      </a:lnTo>
                      <a:cubicBezTo>
                        <a:pt x="323708" y="631497"/>
                        <a:pt x="317967" y="687369"/>
                        <a:pt x="317967" y="745297"/>
                      </a:cubicBezTo>
                      <a:cubicBezTo>
                        <a:pt x="317967" y="822535"/>
                        <a:pt x="328173" y="896117"/>
                        <a:pt x="346628" y="963044"/>
                      </a:cubicBezTo>
                      <a:lnTo>
                        <a:pt x="379505" y="1055950"/>
                      </a:lnTo>
                      <a:lnTo>
                        <a:pt x="340259" y="1023276"/>
                      </a:lnTo>
                      <a:cubicBezTo>
                        <a:pt x="243246" y="922746"/>
                        <a:pt x="179462" y="752502"/>
                        <a:pt x="179462" y="559407"/>
                      </a:cubicBezTo>
                      <a:lnTo>
                        <a:pt x="184838" y="477611"/>
                      </a:lnTo>
                      <a:lnTo>
                        <a:pt x="167166" y="527551"/>
                      </a:lnTo>
                      <a:cubicBezTo>
                        <a:pt x="148711" y="594477"/>
                        <a:pt x="138505" y="668059"/>
                        <a:pt x="138505" y="745297"/>
                      </a:cubicBezTo>
                      <a:cubicBezTo>
                        <a:pt x="138505" y="822535"/>
                        <a:pt x="148711" y="896117"/>
                        <a:pt x="167166" y="963044"/>
                      </a:cubicBezTo>
                      <a:lnTo>
                        <a:pt x="200043" y="1055950"/>
                      </a:lnTo>
                      <a:lnTo>
                        <a:pt x="160797" y="1023276"/>
                      </a:lnTo>
                      <a:cubicBezTo>
                        <a:pt x="63784" y="922746"/>
                        <a:pt x="0" y="752502"/>
                        <a:pt x="0" y="559407"/>
                      </a:cubicBezTo>
                      <a:cubicBezTo>
                        <a:pt x="0" y="250455"/>
                        <a:pt x="163285" y="0"/>
                        <a:pt x="364708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75" name="フリーフォーム: 図形 174">
                  <a:extLst>
                    <a:ext uri="{FF2B5EF4-FFF2-40B4-BE49-F238E27FC236}">
                      <a16:creationId xmlns:a16="http://schemas.microsoft.com/office/drawing/2014/main" id="{80994BCE-C722-49BC-9ACD-18DC22A9EBD2}"/>
                    </a:ext>
                  </a:extLst>
                </p:cNvPr>
                <p:cNvSpPr/>
                <p:nvPr/>
              </p:nvSpPr>
              <p:spPr bwMode="auto">
                <a:xfrm flipH="1">
                  <a:off x="7016277" y="1350922"/>
                  <a:ext cx="1018256" cy="881757"/>
                </a:xfrm>
                <a:custGeom>
                  <a:avLst/>
                  <a:gdLst>
                    <a:gd name="connsiteX0" fmla="*/ 364708 w 1018256"/>
                    <a:gd name="connsiteY0" fmla="*/ 0 h 1055950"/>
                    <a:gd name="connsiteX1" fmla="*/ 455854 w 1018256"/>
                    <a:gd name="connsiteY1" fmla="*/ 17612 h 1055950"/>
                    <a:gd name="connsiteX2" fmla="*/ 456602 w 1018256"/>
                    <a:gd name="connsiteY2" fmla="*/ 18063 h 1055950"/>
                    <a:gd name="connsiteX3" fmla="*/ 470668 w 1018256"/>
                    <a:gd name="connsiteY3" fmla="*/ 11365 h 1055950"/>
                    <a:gd name="connsiteX4" fmla="*/ 544170 w 1018256"/>
                    <a:gd name="connsiteY4" fmla="*/ 0 h 1055950"/>
                    <a:gd name="connsiteX5" fmla="*/ 590620 w 1018256"/>
                    <a:gd name="connsiteY5" fmla="*/ 4495 h 1055950"/>
                    <a:gd name="connsiteX6" fmla="*/ 631078 w 1018256"/>
                    <a:gd name="connsiteY6" fmla="*/ 16368 h 1055950"/>
                    <a:gd name="connsiteX7" fmla="*/ 641584 w 1018256"/>
                    <a:gd name="connsiteY7" fmla="*/ 11365 h 1055950"/>
                    <a:gd name="connsiteX8" fmla="*/ 715086 w 1018256"/>
                    <a:gd name="connsiteY8" fmla="*/ 0 h 1055950"/>
                    <a:gd name="connsiteX9" fmla="*/ 1017507 w 1018256"/>
                    <a:gd name="connsiteY9" fmla="*/ 246638 h 1055950"/>
                    <a:gd name="connsiteX10" fmla="*/ 1018256 w 1018256"/>
                    <a:gd name="connsiteY10" fmla="*/ 248754 h 1055950"/>
                    <a:gd name="connsiteX11" fmla="*/ 995552 w 1018256"/>
                    <a:gd name="connsiteY11" fmla="*/ 229852 h 1055950"/>
                    <a:gd name="connsiteX12" fmla="*/ 853591 w 1018256"/>
                    <a:gd name="connsiteY12" fmla="*/ 185890 h 1055950"/>
                    <a:gd name="connsiteX13" fmla="*/ 815610 w 1018256"/>
                    <a:gd name="connsiteY13" fmla="*/ 191763 h 1055950"/>
                    <a:gd name="connsiteX14" fmla="*/ 846591 w 1018256"/>
                    <a:gd name="connsiteY14" fmla="*/ 246638 h 1055950"/>
                    <a:gd name="connsiteX15" fmla="*/ 847340 w 1018256"/>
                    <a:gd name="connsiteY15" fmla="*/ 248754 h 1055950"/>
                    <a:gd name="connsiteX16" fmla="*/ 824636 w 1018256"/>
                    <a:gd name="connsiteY16" fmla="*/ 229852 h 1055950"/>
                    <a:gd name="connsiteX17" fmla="*/ 768133 w 1018256"/>
                    <a:gd name="connsiteY17" fmla="*/ 202949 h 1055950"/>
                    <a:gd name="connsiteX18" fmla="*/ 711631 w 1018256"/>
                    <a:gd name="connsiteY18" fmla="*/ 229851 h 1055950"/>
                    <a:gd name="connsiteX19" fmla="*/ 488883 w 1018256"/>
                    <a:gd name="connsiteY19" fmla="*/ 745297 h 1055950"/>
                    <a:gd name="connsiteX20" fmla="*/ 517544 w 1018256"/>
                    <a:gd name="connsiteY20" fmla="*/ 963044 h 1055950"/>
                    <a:gd name="connsiteX21" fmla="*/ 550421 w 1018256"/>
                    <a:gd name="connsiteY21" fmla="*/ 1055950 h 1055950"/>
                    <a:gd name="connsiteX22" fmla="*/ 511175 w 1018256"/>
                    <a:gd name="connsiteY22" fmla="*/ 1023276 h 1055950"/>
                    <a:gd name="connsiteX23" fmla="*/ 350378 w 1018256"/>
                    <a:gd name="connsiteY23" fmla="*/ 559407 h 1055950"/>
                    <a:gd name="connsiteX24" fmla="*/ 353003 w 1018256"/>
                    <a:gd name="connsiteY24" fmla="*/ 519477 h 1055950"/>
                    <a:gd name="connsiteX25" fmla="*/ 334364 w 1018256"/>
                    <a:gd name="connsiteY25" fmla="*/ 578947 h 1055950"/>
                    <a:gd name="connsiteX26" fmla="*/ 317967 w 1018256"/>
                    <a:gd name="connsiteY26" fmla="*/ 745297 h 1055950"/>
                    <a:gd name="connsiteX27" fmla="*/ 346628 w 1018256"/>
                    <a:gd name="connsiteY27" fmla="*/ 963044 h 1055950"/>
                    <a:gd name="connsiteX28" fmla="*/ 379505 w 1018256"/>
                    <a:gd name="connsiteY28" fmla="*/ 1055950 h 1055950"/>
                    <a:gd name="connsiteX29" fmla="*/ 340259 w 1018256"/>
                    <a:gd name="connsiteY29" fmla="*/ 1023276 h 1055950"/>
                    <a:gd name="connsiteX30" fmla="*/ 179462 w 1018256"/>
                    <a:gd name="connsiteY30" fmla="*/ 559407 h 1055950"/>
                    <a:gd name="connsiteX31" fmla="*/ 184838 w 1018256"/>
                    <a:gd name="connsiteY31" fmla="*/ 477611 h 1055950"/>
                    <a:gd name="connsiteX32" fmla="*/ 167166 w 1018256"/>
                    <a:gd name="connsiteY32" fmla="*/ 527551 h 1055950"/>
                    <a:gd name="connsiteX33" fmla="*/ 138505 w 1018256"/>
                    <a:gd name="connsiteY33" fmla="*/ 745297 h 1055950"/>
                    <a:gd name="connsiteX34" fmla="*/ 167166 w 1018256"/>
                    <a:gd name="connsiteY34" fmla="*/ 963044 h 1055950"/>
                    <a:gd name="connsiteX35" fmla="*/ 200043 w 1018256"/>
                    <a:gd name="connsiteY35" fmla="*/ 1055950 h 1055950"/>
                    <a:gd name="connsiteX36" fmla="*/ 160797 w 1018256"/>
                    <a:gd name="connsiteY36" fmla="*/ 1023276 h 1055950"/>
                    <a:gd name="connsiteX37" fmla="*/ 0 w 1018256"/>
                    <a:gd name="connsiteY37" fmla="*/ 559407 h 1055950"/>
                    <a:gd name="connsiteX38" fmla="*/ 364708 w 1018256"/>
                    <a:gd name="connsiteY38" fmla="*/ 0 h 10559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</a:cxnLst>
                  <a:rect l="l" t="t" r="r" b="b"/>
                  <a:pathLst>
                    <a:path w="1018256" h="1055950">
                      <a:moveTo>
                        <a:pt x="364708" y="0"/>
                      </a:moveTo>
                      <a:cubicBezTo>
                        <a:pt x="396180" y="0"/>
                        <a:pt x="426721" y="6115"/>
                        <a:pt x="455854" y="17612"/>
                      </a:cubicBezTo>
                      <a:lnTo>
                        <a:pt x="456602" y="18063"/>
                      </a:lnTo>
                      <a:lnTo>
                        <a:pt x="470668" y="11365"/>
                      </a:lnTo>
                      <a:cubicBezTo>
                        <a:pt x="494410" y="3913"/>
                        <a:pt x="518992" y="0"/>
                        <a:pt x="544170" y="0"/>
                      </a:cubicBezTo>
                      <a:cubicBezTo>
                        <a:pt x="559906" y="0"/>
                        <a:pt x="575409" y="1529"/>
                        <a:pt x="590620" y="4495"/>
                      </a:cubicBezTo>
                      <a:lnTo>
                        <a:pt x="631078" y="16368"/>
                      </a:lnTo>
                      <a:lnTo>
                        <a:pt x="641584" y="11365"/>
                      </a:lnTo>
                      <a:cubicBezTo>
                        <a:pt x="665326" y="3913"/>
                        <a:pt x="689908" y="0"/>
                        <a:pt x="715086" y="0"/>
                      </a:cubicBezTo>
                      <a:cubicBezTo>
                        <a:pt x="840975" y="0"/>
                        <a:pt x="951967" y="97834"/>
                        <a:pt x="1017507" y="246638"/>
                      </a:cubicBezTo>
                      <a:lnTo>
                        <a:pt x="1018256" y="248754"/>
                      </a:lnTo>
                      <a:lnTo>
                        <a:pt x="995552" y="229852"/>
                      </a:lnTo>
                      <a:cubicBezTo>
                        <a:pt x="951919" y="201544"/>
                        <a:pt x="903947" y="185890"/>
                        <a:pt x="853591" y="185890"/>
                      </a:cubicBezTo>
                      <a:lnTo>
                        <a:pt x="815610" y="191763"/>
                      </a:lnTo>
                      <a:lnTo>
                        <a:pt x="846591" y="246638"/>
                      </a:lnTo>
                      <a:lnTo>
                        <a:pt x="847340" y="248754"/>
                      </a:lnTo>
                      <a:lnTo>
                        <a:pt x="824636" y="229852"/>
                      </a:lnTo>
                      <a:lnTo>
                        <a:pt x="768133" y="202949"/>
                      </a:lnTo>
                      <a:lnTo>
                        <a:pt x="711631" y="229851"/>
                      </a:lnTo>
                      <a:cubicBezTo>
                        <a:pt x="580731" y="314774"/>
                        <a:pt x="488883" y="513583"/>
                        <a:pt x="488883" y="745297"/>
                      </a:cubicBezTo>
                      <a:cubicBezTo>
                        <a:pt x="488883" y="822535"/>
                        <a:pt x="499089" y="896117"/>
                        <a:pt x="517544" y="963044"/>
                      </a:cubicBezTo>
                      <a:lnTo>
                        <a:pt x="550421" y="1055950"/>
                      </a:lnTo>
                      <a:lnTo>
                        <a:pt x="511175" y="1023276"/>
                      </a:lnTo>
                      <a:cubicBezTo>
                        <a:pt x="414162" y="922746"/>
                        <a:pt x="350378" y="752502"/>
                        <a:pt x="350378" y="559407"/>
                      </a:cubicBezTo>
                      <a:lnTo>
                        <a:pt x="353003" y="519477"/>
                      </a:lnTo>
                      <a:lnTo>
                        <a:pt x="334364" y="578947"/>
                      </a:lnTo>
                      <a:cubicBezTo>
                        <a:pt x="323708" y="631497"/>
                        <a:pt x="317967" y="687369"/>
                        <a:pt x="317967" y="745297"/>
                      </a:cubicBezTo>
                      <a:cubicBezTo>
                        <a:pt x="317967" y="822535"/>
                        <a:pt x="328173" y="896117"/>
                        <a:pt x="346628" y="963044"/>
                      </a:cubicBezTo>
                      <a:lnTo>
                        <a:pt x="379505" y="1055950"/>
                      </a:lnTo>
                      <a:lnTo>
                        <a:pt x="340259" y="1023276"/>
                      </a:lnTo>
                      <a:cubicBezTo>
                        <a:pt x="243246" y="922746"/>
                        <a:pt x="179462" y="752502"/>
                        <a:pt x="179462" y="559407"/>
                      </a:cubicBezTo>
                      <a:lnTo>
                        <a:pt x="184838" y="477611"/>
                      </a:lnTo>
                      <a:lnTo>
                        <a:pt x="167166" y="527551"/>
                      </a:lnTo>
                      <a:cubicBezTo>
                        <a:pt x="148711" y="594477"/>
                        <a:pt x="138505" y="668059"/>
                        <a:pt x="138505" y="745297"/>
                      </a:cubicBezTo>
                      <a:cubicBezTo>
                        <a:pt x="138505" y="822535"/>
                        <a:pt x="148711" y="896117"/>
                        <a:pt x="167166" y="963044"/>
                      </a:cubicBezTo>
                      <a:lnTo>
                        <a:pt x="200043" y="1055950"/>
                      </a:lnTo>
                      <a:lnTo>
                        <a:pt x="160797" y="1023276"/>
                      </a:lnTo>
                      <a:cubicBezTo>
                        <a:pt x="63784" y="922746"/>
                        <a:pt x="0" y="752502"/>
                        <a:pt x="0" y="559407"/>
                      </a:cubicBezTo>
                      <a:cubicBezTo>
                        <a:pt x="0" y="250455"/>
                        <a:pt x="163285" y="0"/>
                        <a:pt x="364708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76" name="二等辺三角形 175">
                  <a:extLst>
                    <a:ext uri="{FF2B5EF4-FFF2-40B4-BE49-F238E27FC236}">
                      <a16:creationId xmlns:a16="http://schemas.microsoft.com/office/drawing/2014/main" id="{62FC8059-1F2C-4260-8738-A7A681DD8623}"/>
                    </a:ext>
                  </a:extLst>
                </p:cNvPr>
                <p:cNvSpPr/>
                <p:nvPr/>
              </p:nvSpPr>
              <p:spPr bwMode="auto">
                <a:xfrm>
                  <a:off x="7013616" y="3038771"/>
                  <a:ext cx="236628" cy="108065"/>
                </a:xfrm>
                <a:prstGeom prst="triangle">
                  <a:avLst/>
                </a:prstGeom>
                <a:solidFill>
                  <a:srgbClr val="FF9966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77" name="二等辺三角形 176">
                  <a:extLst>
                    <a:ext uri="{FF2B5EF4-FFF2-40B4-BE49-F238E27FC236}">
                      <a16:creationId xmlns:a16="http://schemas.microsoft.com/office/drawing/2014/main" id="{E5967528-9380-4BD1-BA9A-123783E647E3}"/>
                    </a:ext>
                  </a:extLst>
                </p:cNvPr>
                <p:cNvSpPr/>
                <p:nvPr/>
              </p:nvSpPr>
              <p:spPr bwMode="auto">
                <a:xfrm>
                  <a:off x="6913735" y="3293377"/>
                  <a:ext cx="436390" cy="154277"/>
                </a:xfrm>
                <a:prstGeom prst="triangle">
                  <a:avLst/>
                </a:prstGeom>
                <a:solidFill>
                  <a:srgbClr val="FF0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78" name="フリーフォーム: 図形 177">
                  <a:extLst>
                    <a:ext uri="{FF2B5EF4-FFF2-40B4-BE49-F238E27FC236}">
                      <a16:creationId xmlns:a16="http://schemas.microsoft.com/office/drawing/2014/main" id="{C952DB1E-0050-4EBA-96B2-7DC6AE72D645}"/>
                    </a:ext>
                  </a:extLst>
                </p:cNvPr>
                <p:cNvSpPr/>
                <p:nvPr/>
              </p:nvSpPr>
              <p:spPr bwMode="auto">
                <a:xfrm>
                  <a:off x="6377856" y="2196034"/>
                  <a:ext cx="498545" cy="45979"/>
                </a:xfrm>
                <a:custGeom>
                  <a:avLst/>
                  <a:gdLst>
                    <a:gd name="connsiteX0" fmla="*/ 253265 w 506531"/>
                    <a:gd name="connsiteY0" fmla="*/ 0 h 101146"/>
                    <a:gd name="connsiteX1" fmla="*/ 502075 w 506531"/>
                    <a:gd name="connsiteY1" fmla="*/ 89208 h 101146"/>
                    <a:gd name="connsiteX2" fmla="*/ 506531 w 506531"/>
                    <a:gd name="connsiteY2" fmla="*/ 101146 h 101146"/>
                    <a:gd name="connsiteX3" fmla="*/ 440683 w 506531"/>
                    <a:gd name="connsiteY3" fmla="*/ 87678 h 101146"/>
                    <a:gd name="connsiteX4" fmla="*/ 253265 w 506531"/>
                    <a:gd name="connsiteY4" fmla="*/ 76200 h 101146"/>
                    <a:gd name="connsiteX5" fmla="*/ 65847 w 506531"/>
                    <a:gd name="connsiteY5" fmla="*/ 87678 h 101146"/>
                    <a:gd name="connsiteX6" fmla="*/ 0 w 506531"/>
                    <a:gd name="connsiteY6" fmla="*/ 101146 h 101146"/>
                    <a:gd name="connsiteX7" fmla="*/ 4456 w 506531"/>
                    <a:gd name="connsiteY7" fmla="*/ 89208 h 101146"/>
                    <a:gd name="connsiteX8" fmla="*/ 253265 w 506531"/>
                    <a:gd name="connsiteY8" fmla="*/ 0 h 10114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06531" h="101146">
                      <a:moveTo>
                        <a:pt x="253265" y="0"/>
                      </a:moveTo>
                      <a:cubicBezTo>
                        <a:pt x="365115" y="0"/>
                        <a:pt x="461082" y="36784"/>
                        <a:pt x="502075" y="89208"/>
                      </a:cubicBezTo>
                      <a:lnTo>
                        <a:pt x="506531" y="101146"/>
                      </a:lnTo>
                      <a:lnTo>
                        <a:pt x="440683" y="87678"/>
                      </a:lnTo>
                      <a:cubicBezTo>
                        <a:pt x="383078" y="80287"/>
                        <a:pt x="319745" y="76200"/>
                        <a:pt x="253265" y="76200"/>
                      </a:cubicBezTo>
                      <a:cubicBezTo>
                        <a:pt x="186785" y="76200"/>
                        <a:pt x="123452" y="80287"/>
                        <a:pt x="65847" y="87678"/>
                      </a:cubicBezTo>
                      <a:lnTo>
                        <a:pt x="0" y="101146"/>
                      </a:lnTo>
                      <a:lnTo>
                        <a:pt x="4456" y="89208"/>
                      </a:lnTo>
                      <a:cubicBezTo>
                        <a:pt x="45449" y="36784"/>
                        <a:pt x="141416" y="0"/>
                        <a:pt x="253265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79" name="フリーフォーム: 図形 178">
                  <a:extLst>
                    <a:ext uri="{FF2B5EF4-FFF2-40B4-BE49-F238E27FC236}">
                      <a16:creationId xmlns:a16="http://schemas.microsoft.com/office/drawing/2014/main" id="{582137EE-D1D3-447D-A334-ED19D402BA33}"/>
                    </a:ext>
                  </a:extLst>
                </p:cNvPr>
                <p:cNvSpPr/>
                <p:nvPr/>
              </p:nvSpPr>
              <p:spPr bwMode="auto">
                <a:xfrm>
                  <a:off x="7374806" y="2196034"/>
                  <a:ext cx="498545" cy="45979"/>
                </a:xfrm>
                <a:custGeom>
                  <a:avLst/>
                  <a:gdLst>
                    <a:gd name="connsiteX0" fmla="*/ 253265 w 506531"/>
                    <a:gd name="connsiteY0" fmla="*/ 0 h 101146"/>
                    <a:gd name="connsiteX1" fmla="*/ 502075 w 506531"/>
                    <a:gd name="connsiteY1" fmla="*/ 89208 h 101146"/>
                    <a:gd name="connsiteX2" fmla="*/ 506531 w 506531"/>
                    <a:gd name="connsiteY2" fmla="*/ 101146 h 101146"/>
                    <a:gd name="connsiteX3" fmla="*/ 440683 w 506531"/>
                    <a:gd name="connsiteY3" fmla="*/ 87678 h 101146"/>
                    <a:gd name="connsiteX4" fmla="*/ 253265 w 506531"/>
                    <a:gd name="connsiteY4" fmla="*/ 76200 h 101146"/>
                    <a:gd name="connsiteX5" fmla="*/ 65847 w 506531"/>
                    <a:gd name="connsiteY5" fmla="*/ 87678 h 101146"/>
                    <a:gd name="connsiteX6" fmla="*/ 0 w 506531"/>
                    <a:gd name="connsiteY6" fmla="*/ 101146 h 101146"/>
                    <a:gd name="connsiteX7" fmla="*/ 4456 w 506531"/>
                    <a:gd name="connsiteY7" fmla="*/ 89208 h 101146"/>
                    <a:gd name="connsiteX8" fmla="*/ 253265 w 506531"/>
                    <a:gd name="connsiteY8" fmla="*/ 0 h 10114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06531" h="101146">
                      <a:moveTo>
                        <a:pt x="253265" y="0"/>
                      </a:moveTo>
                      <a:cubicBezTo>
                        <a:pt x="365115" y="0"/>
                        <a:pt x="461082" y="36784"/>
                        <a:pt x="502075" y="89208"/>
                      </a:cubicBezTo>
                      <a:lnTo>
                        <a:pt x="506531" y="101146"/>
                      </a:lnTo>
                      <a:lnTo>
                        <a:pt x="440683" y="87678"/>
                      </a:lnTo>
                      <a:cubicBezTo>
                        <a:pt x="383078" y="80287"/>
                        <a:pt x="319745" y="76200"/>
                        <a:pt x="253265" y="76200"/>
                      </a:cubicBezTo>
                      <a:cubicBezTo>
                        <a:pt x="186785" y="76200"/>
                        <a:pt x="123452" y="80287"/>
                        <a:pt x="65847" y="87678"/>
                      </a:cubicBezTo>
                      <a:lnTo>
                        <a:pt x="0" y="101146"/>
                      </a:lnTo>
                      <a:lnTo>
                        <a:pt x="4456" y="89208"/>
                      </a:lnTo>
                      <a:cubicBezTo>
                        <a:pt x="45449" y="36784"/>
                        <a:pt x="141416" y="0"/>
                        <a:pt x="253265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153" name="グループ化 152">
                <a:extLst>
                  <a:ext uri="{FF2B5EF4-FFF2-40B4-BE49-F238E27FC236}">
                    <a16:creationId xmlns:a16="http://schemas.microsoft.com/office/drawing/2014/main" id="{45D77EC2-D915-4A03-8479-EB116C117680}"/>
                  </a:ext>
                </a:extLst>
              </p:cNvPr>
              <p:cNvGrpSpPr/>
              <p:nvPr/>
            </p:nvGrpSpPr>
            <p:grpSpPr>
              <a:xfrm>
                <a:off x="12807314" y="2569184"/>
                <a:ext cx="1708185" cy="307991"/>
                <a:chOff x="12807314" y="2538519"/>
                <a:chExt cx="1708185" cy="579151"/>
              </a:xfrm>
            </p:grpSpPr>
            <p:sp>
              <p:nvSpPr>
                <p:cNvPr id="155" name="フリーフォーム: 図形 154">
                  <a:extLst>
                    <a:ext uri="{FF2B5EF4-FFF2-40B4-BE49-F238E27FC236}">
                      <a16:creationId xmlns:a16="http://schemas.microsoft.com/office/drawing/2014/main" id="{138E9CBA-CC96-4E34-B96A-98C2BF0E3F8C}"/>
                    </a:ext>
                  </a:extLst>
                </p:cNvPr>
                <p:cNvSpPr/>
                <p:nvPr/>
              </p:nvSpPr>
              <p:spPr bwMode="auto">
                <a:xfrm>
                  <a:off x="12807314" y="2538519"/>
                  <a:ext cx="693873" cy="579151"/>
                </a:xfrm>
                <a:custGeom>
                  <a:avLst/>
                  <a:gdLst>
                    <a:gd name="connsiteX0" fmla="*/ 317950 w 635901"/>
                    <a:gd name="connsiteY0" fmla="*/ 0 h 460685"/>
                    <a:gd name="connsiteX1" fmla="*/ 634125 w 635901"/>
                    <a:gd name="connsiteY1" fmla="*/ 215610 h 460685"/>
                    <a:gd name="connsiteX2" fmla="*/ 635901 w 635901"/>
                    <a:gd name="connsiteY2" fmla="*/ 230343 h 460685"/>
                    <a:gd name="connsiteX3" fmla="*/ 634125 w 635901"/>
                    <a:gd name="connsiteY3" fmla="*/ 245075 h 460685"/>
                    <a:gd name="connsiteX4" fmla="*/ 317950 w 635901"/>
                    <a:gd name="connsiteY4" fmla="*/ 460685 h 460685"/>
                    <a:gd name="connsiteX5" fmla="*/ 1775 w 635901"/>
                    <a:gd name="connsiteY5" fmla="*/ 245075 h 460685"/>
                    <a:gd name="connsiteX6" fmla="*/ 0 w 635901"/>
                    <a:gd name="connsiteY6" fmla="*/ 230343 h 460685"/>
                    <a:gd name="connsiteX7" fmla="*/ 1775 w 635901"/>
                    <a:gd name="connsiteY7" fmla="*/ 215610 h 460685"/>
                    <a:gd name="connsiteX8" fmla="*/ 317950 w 635901"/>
                    <a:gd name="connsiteY8" fmla="*/ 0 h 4606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635901" h="460685">
                      <a:moveTo>
                        <a:pt x="317950" y="0"/>
                      </a:moveTo>
                      <a:cubicBezTo>
                        <a:pt x="473910" y="0"/>
                        <a:pt x="604032" y="92562"/>
                        <a:pt x="634125" y="215610"/>
                      </a:cubicBezTo>
                      <a:lnTo>
                        <a:pt x="635901" y="230343"/>
                      </a:lnTo>
                      <a:lnTo>
                        <a:pt x="634125" y="245075"/>
                      </a:lnTo>
                      <a:cubicBezTo>
                        <a:pt x="604032" y="368123"/>
                        <a:pt x="473910" y="460685"/>
                        <a:pt x="317950" y="460685"/>
                      </a:cubicBezTo>
                      <a:cubicBezTo>
                        <a:pt x="161990" y="460685"/>
                        <a:pt x="31869" y="368123"/>
                        <a:pt x="1775" y="245075"/>
                      </a:cubicBezTo>
                      <a:lnTo>
                        <a:pt x="0" y="230343"/>
                      </a:lnTo>
                      <a:lnTo>
                        <a:pt x="1775" y="215610"/>
                      </a:lnTo>
                      <a:cubicBezTo>
                        <a:pt x="31869" y="92562"/>
                        <a:pt x="161990" y="0"/>
                        <a:pt x="317950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56" name="フリーフォーム: 図形 155">
                  <a:extLst>
                    <a:ext uri="{FF2B5EF4-FFF2-40B4-BE49-F238E27FC236}">
                      <a16:creationId xmlns:a16="http://schemas.microsoft.com/office/drawing/2014/main" id="{2440D816-0C04-42FE-8A35-337B1F81AFE5}"/>
                    </a:ext>
                  </a:extLst>
                </p:cNvPr>
                <p:cNvSpPr/>
                <p:nvPr/>
              </p:nvSpPr>
              <p:spPr bwMode="auto">
                <a:xfrm>
                  <a:off x="13821626" y="2538519"/>
                  <a:ext cx="693873" cy="579151"/>
                </a:xfrm>
                <a:custGeom>
                  <a:avLst/>
                  <a:gdLst>
                    <a:gd name="connsiteX0" fmla="*/ 317950 w 635901"/>
                    <a:gd name="connsiteY0" fmla="*/ 0 h 460685"/>
                    <a:gd name="connsiteX1" fmla="*/ 634125 w 635901"/>
                    <a:gd name="connsiteY1" fmla="*/ 215610 h 460685"/>
                    <a:gd name="connsiteX2" fmla="*/ 635901 w 635901"/>
                    <a:gd name="connsiteY2" fmla="*/ 230343 h 460685"/>
                    <a:gd name="connsiteX3" fmla="*/ 634125 w 635901"/>
                    <a:gd name="connsiteY3" fmla="*/ 245075 h 460685"/>
                    <a:gd name="connsiteX4" fmla="*/ 317950 w 635901"/>
                    <a:gd name="connsiteY4" fmla="*/ 460685 h 460685"/>
                    <a:gd name="connsiteX5" fmla="*/ 1775 w 635901"/>
                    <a:gd name="connsiteY5" fmla="*/ 245075 h 460685"/>
                    <a:gd name="connsiteX6" fmla="*/ 0 w 635901"/>
                    <a:gd name="connsiteY6" fmla="*/ 230343 h 460685"/>
                    <a:gd name="connsiteX7" fmla="*/ 1775 w 635901"/>
                    <a:gd name="connsiteY7" fmla="*/ 215610 h 460685"/>
                    <a:gd name="connsiteX8" fmla="*/ 317950 w 635901"/>
                    <a:gd name="connsiteY8" fmla="*/ 0 h 4606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635901" h="460685">
                      <a:moveTo>
                        <a:pt x="317950" y="0"/>
                      </a:moveTo>
                      <a:cubicBezTo>
                        <a:pt x="473910" y="0"/>
                        <a:pt x="604032" y="92562"/>
                        <a:pt x="634125" y="215610"/>
                      </a:cubicBezTo>
                      <a:lnTo>
                        <a:pt x="635901" y="230343"/>
                      </a:lnTo>
                      <a:lnTo>
                        <a:pt x="634125" y="245075"/>
                      </a:lnTo>
                      <a:cubicBezTo>
                        <a:pt x="604032" y="368123"/>
                        <a:pt x="473910" y="460685"/>
                        <a:pt x="317950" y="460685"/>
                      </a:cubicBezTo>
                      <a:cubicBezTo>
                        <a:pt x="161990" y="460685"/>
                        <a:pt x="31869" y="368123"/>
                        <a:pt x="1775" y="245075"/>
                      </a:cubicBezTo>
                      <a:lnTo>
                        <a:pt x="0" y="230343"/>
                      </a:lnTo>
                      <a:lnTo>
                        <a:pt x="1775" y="215610"/>
                      </a:lnTo>
                      <a:cubicBezTo>
                        <a:pt x="31869" y="92562"/>
                        <a:pt x="161990" y="0"/>
                        <a:pt x="317950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54" name="四角形: 上の 2 つの角を丸める 153">
                <a:extLst>
                  <a:ext uri="{FF2B5EF4-FFF2-40B4-BE49-F238E27FC236}">
                    <a16:creationId xmlns:a16="http://schemas.microsoft.com/office/drawing/2014/main" id="{F1173889-4F44-4AC7-B0AD-0328D73F3E06}"/>
                  </a:ext>
                </a:extLst>
              </p:cNvPr>
              <p:cNvSpPr/>
              <p:nvPr/>
            </p:nvSpPr>
            <p:spPr bwMode="auto">
              <a:xfrm flipH="1">
                <a:off x="13690792" y="5796908"/>
                <a:ext cx="376001" cy="244396"/>
              </a:xfrm>
              <a:prstGeom prst="round2SameRect">
                <a:avLst>
                  <a:gd name="adj1" fmla="val 50000"/>
                  <a:gd name="adj2" fmla="val 15589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39" name="フリーフォーム: 図形 138">
              <a:extLst>
                <a:ext uri="{FF2B5EF4-FFF2-40B4-BE49-F238E27FC236}">
                  <a16:creationId xmlns:a16="http://schemas.microsoft.com/office/drawing/2014/main" id="{18FBE935-946C-42B7-8596-C310803BC4A9}"/>
                </a:ext>
              </a:extLst>
            </p:cNvPr>
            <p:cNvSpPr/>
            <p:nvPr/>
          </p:nvSpPr>
          <p:spPr bwMode="auto">
            <a:xfrm>
              <a:off x="-1691871" y="4294104"/>
              <a:ext cx="387052" cy="259167"/>
            </a:xfrm>
            <a:custGeom>
              <a:avLst/>
              <a:gdLst>
                <a:gd name="connsiteX0" fmla="*/ 193526 w 387052"/>
                <a:gd name="connsiteY0" fmla="*/ 0 h 259167"/>
                <a:gd name="connsiteX1" fmla="*/ 387052 w 387052"/>
                <a:gd name="connsiteY1" fmla="*/ 193526 h 259167"/>
                <a:gd name="connsiteX2" fmla="*/ 379887 w 387052"/>
                <a:gd name="connsiteY2" fmla="*/ 229014 h 259167"/>
                <a:gd name="connsiteX3" fmla="*/ 314608 w 387052"/>
                <a:gd name="connsiteY3" fmla="*/ 248213 h 259167"/>
                <a:gd name="connsiteX4" fmla="*/ 193526 w 387052"/>
                <a:gd name="connsiteY4" fmla="*/ 259167 h 259167"/>
                <a:gd name="connsiteX5" fmla="*/ 72444 w 387052"/>
                <a:gd name="connsiteY5" fmla="*/ 248213 h 259167"/>
                <a:gd name="connsiteX6" fmla="*/ 7165 w 387052"/>
                <a:gd name="connsiteY6" fmla="*/ 229014 h 259167"/>
                <a:gd name="connsiteX7" fmla="*/ 0 w 387052"/>
                <a:gd name="connsiteY7" fmla="*/ 193526 h 259167"/>
                <a:gd name="connsiteX8" fmla="*/ 193526 w 387052"/>
                <a:gd name="connsiteY8" fmla="*/ 0 h 2591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87052" h="259167">
                  <a:moveTo>
                    <a:pt x="193526" y="0"/>
                  </a:moveTo>
                  <a:cubicBezTo>
                    <a:pt x="300407" y="0"/>
                    <a:pt x="387052" y="86645"/>
                    <a:pt x="387052" y="193526"/>
                  </a:cubicBezTo>
                  <a:lnTo>
                    <a:pt x="379887" y="229014"/>
                  </a:lnTo>
                  <a:lnTo>
                    <a:pt x="314608" y="248213"/>
                  </a:lnTo>
                  <a:cubicBezTo>
                    <a:pt x="276853" y="255300"/>
                    <a:pt x="236071" y="259167"/>
                    <a:pt x="193526" y="259167"/>
                  </a:cubicBezTo>
                  <a:cubicBezTo>
                    <a:pt x="150982" y="259167"/>
                    <a:pt x="110199" y="255300"/>
                    <a:pt x="72444" y="248213"/>
                  </a:cubicBezTo>
                  <a:lnTo>
                    <a:pt x="7165" y="229014"/>
                  </a:lnTo>
                  <a:lnTo>
                    <a:pt x="0" y="193526"/>
                  </a:lnTo>
                  <a:cubicBezTo>
                    <a:pt x="0" y="86645"/>
                    <a:pt x="86645" y="0"/>
                    <a:pt x="193526" y="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40" name="フリーフォーム: 図形 139">
              <a:extLst>
                <a:ext uri="{FF2B5EF4-FFF2-40B4-BE49-F238E27FC236}">
                  <a16:creationId xmlns:a16="http://schemas.microsoft.com/office/drawing/2014/main" id="{AE74D398-868A-47A9-B67D-DB2A5B3A72E7}"/>
                </a:ext>
              </a:extLst>
            </p:cNvPr>
            <p:cNvSpPr/>
            <p:nvPr/>
          </p:nvSpPr>
          <p:spPr bwMode="auto">
            <a:xfrm>
              <a:off x="-664023" y="4294104"/>
              <a:ext cx="387052" cy="259167"/>
            </a:xfrm>
            <a:custGeom>
              <a:avLst/>
              <a:gdLst>
                <a:gd name="connsiteX0" fmla="*/ 193526 w 387052"/>
                <a:gd name="connsiteY0" fmla="*/ 0 h 259167"/>
                <a:gd name="connsiteX1" fmla="*/ 387052 w 387052"/>
                <a:gd name="connsiteY1" fmla="*/ 193526 h 259167"/>
                <a:gd name="connsiteX2" fmla="*/ 379887 w 387052"/>
                <a:gd name="connsiteY2" fmla="*/ 229014 h 259167"/>
                <a:gd name="connsiteX3" fmla="*/ 314608 w 387052"/>
                <a:gd name="connsiteY3" fmla="*/ 248213 h 259167"/>
                <a:gd name="connsiteX4" fmla="*/ 193526 w 387052"/>
                <a:gd name="connsiteY4" fmla="*/ 259167 h 259167"/>
                <a:gd name="connsiteX5" fmla="*/ 72444 w 387052"/>
                <a:gd name="connsiteY5" fmla="*/ 248213 h 259167"/>
                <a:gd name="connsiteX6" fmla="*/ 7165 w 387052"/>
                <a:gd name="connsiteY6" fmla="*/ 229014 h 259167"/>
                <a:gd name="connsiteX7" fmla="*/ 0 w 387052"/>
                <a:gd name="connsiteY7" fmla="*/ 193526 h 259167"/>
                <a:gd name="connsiteX8" fmla="*/ 193526 w 387052"/>
                <a:gd name="connsiteY8" fmla="*/ 0 h 2591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87052" h="259167">
                  <a:moveTo>
                    <a:pt x="193526" y="0"/>
                  </a:moveTo>
                  <a:cubicBezTo>
                    <a:pt x="300407" y="0"/>
                    <a:pt x="387052" y="86645"/>
                    <a:pt x="387052" y="193526"/>
                  </a:cubicBezTo>
                  <a:lnTo>
                    <a:pt x="379887" y="229014"/>
                  </a:lnTo>
                  <a:lnTo>
                    <a:pt x="314608" y="248213"/>
                  </a:lnTo>
                  <a:cubicBezTo>
                    <a:pt x="276853" y="255300"/>
                    <a:pt x="236071" y="259167"/>
                    <a:pt x="193526" y="259167"/>
                  </a:cubicBezTo>
                  <a:cubicBezTo>
                    <a:pt x="150982" y="259167"/>
                    <a:pt x="110199" y="255300"/>
                    <a:pt x="72444" y="248213"/>
                  </a:cubicBezTo>
                  <a:lnTo>
                    <a:pt x="7165" y="229014"/>
                  </a:lnTo>
                  <a:lnTo>
                    <a:pt x="0" y="193526"/>
                  </a:lnTo>
                  <a:cubicBezTo>
                    <a:pt x="0" y="86645"/>
                    <a:pt x="86645" y="0"/>
                    <a:pt x="193526" y="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41" name="グループ化 140">
              <a:extLst>
                <a:ext uri="{FF2B5EF4-FFF2-40B4-BE49-F238E27FC236}">
                  <a16:creationId xmlns:a16="http://schemas.microsoft.com/office/drawing/2014/main" id="{E50285B8-7F06-4FA6-B3CD-27967F733960}"/>
                </a:ext>
              </a:extLst>
            </p:cNvPr>
            <p:cNvGrpSpPr/>
            <p:nvPr/>
          </p:nvGrpSpPr>
          <p:grpSpPr>
            <a:xfrm>
              <a:off x="-1274055" y="5555706"/>
              <a:ext cx="585148" cy="558603"/>
              <a:chOff x="5316568" y="4256376"/>
              <a:chExt cx="585148" cy="558603"/>
            </a:xfrm>
          </p:grpSpPr>
          <p:sp>
            <p:nvSpPr>
              <p:cNvPr id="143" name="四角形: 角を丸くする 142">
                <a:extLst>
                  <a:ext uri="{FF2B5EF4-FFF2-40B4-BE49-F238E27FC236}">
                    <a16:creationId xmlns:a16="http://schemas.microsoft.com/office/drawing/2014/main" id="{921D0FAD-4505-47C0-B0BA-F86C4811C6C7}"/>
                  </a:ext>
                </a:extLst>
              </p:cNvPr>
              <p:cNvSpPr/>
              <p:nvPr/>
            </p:nvSpPr>
            <p:spPr bwMode="auto">
              <a:xfrm rot="19978608" flipV="1">
                <a:off x="5714511" y="4349476"/>
                <a:ext cx="101314" cy="221377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144" name="グループ化 143">
                <a:extLst>
                  <a:ext uri="{FF2B5EF4-FFF2-40B4-BE49-F238E27FC236}">
                    <a16:creationId xmlns:a16="http://schemas.microsoft.com/office/drawing/2014/main" id="{C4EC44FB-98C9-4D59-AD05-7E4660FABAF9}"/>
                  </a:ext>
                </a:extLst>
              </p:cNvPr>
              <p:cNvGrpSpPr/>
              <p:nvPr/>
            </p:nvGrpSpPr>
            <p:grpSpPr>
              <a:xfrm>
                <a:off x="5316568" y="4256376"/>
                <a:ext cx="456771" cy="367786"/>
                <a:chOff x="3978711" y="4877795"/>
                <a:chExt cx="558294" cy="518583"/>
              </a:xfrm>
            </p:grpSpPr>
            <p:sp>
              <p:nvSpPr>
                <p:cNvPr id="146" name="四角形: 角を丸くする 311">
                  <a:extLst>
                    <a:ext uri="{FF2B5EF4-FFF2-40B4-BE49-F238E27FC236}">
                      <a16:creationId xmlns:a16="http://schemas.microsoft.com/office/drawing/2014/main" id="{C6125903-7F6C-42E5-9082-CDC585523228}"/>
                    </a:ext>
                  </a:extLst>
                </p:cNvPr>
                <p:cNvSpPr/>
                <p:nvPr/>
              </p:nvSpPr>
              <p:spPr bwMode="auto">
                <a:xfrm>
                  <a:off x="3978713" y="4912577"/>
                  <a:ext cx="558292" cy="483801"/>
                </a:xfrm>
                <a:custGeom>
                  <a:avLst/>
                  <a:gdLst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558292 w 558292"/>
                    <a:gd name="connsiteY4" fmla="*/ 440864 h 483801"/>
                    <a:gd name="connsiteX5" fmla="*/ 515355 w 558292"/>
                    <a:gd name="connsiteY5" fmla="*/ 483801 h 483801"/>
                    <a:gd name="connsiteX6" fmla="*/ 42937 w 558292"/>
                    <a:gd name="connsiteY6" fmla="*/ 483801 h 483801"/>
                    <a:gd name="connsiteX7" fmla="*/ 0 w 558292"/>
                    <a:gd name="connsiteY7" fmla="*/ 440864 h 483801"/>
                    <a:gd name="connsiteX8" fmla="*/ 0 w 558292"/>
                    <a:gd name="connsiteY8" fmla="*/ 42937 h 483801"/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558292 w 558292"/>
                    <a:gd name="connsiteY4" fmla="*/ 440864 h 483801"/>
                    <a:gd name="connsiteX5" fmla="*/ 515355 w 558292"/>
                    <a:gd name="connsiteY5" fmla="*/ 483801 h 483801"/>
                    <a:gd name="connsiteX6" fmla="*/ 97706 w 558292"/>
                    <a:gd name="connsiteY6" fmla="*/ 483801 h 483801"/>
                    <a:gd name="connsiteX7" fmla="*/ 0 w 558292"/>
                    <a:gd name="connsiteY7" fmla="*/ 440864 h 483801"/>
                    <a:gd name="connsiteX8" fmla="*/ 0 w 558292"/>
                    <a:gd name="connsiteY8" fmla="*/ 42937 h 483801"/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558292 w 558292"/>
                    <a:gd name="connsiteY4" fmla="*/ 440864 h 483801"/>
                    <a:gd name="connsiteX5" fmla="*/ 515355 w 558292"/>
                    <a:gd name="connsiteY5" fmla="*/ 483801 h 483801"/>
                    <a:gd name="connsiteX6" fmla="*/ 97706 w 558292"/>
                    <a:gd name="connsiteY6" fmla="*/ 483801 h 483801"/>
                    <a:gd name="connsiteX7" fmla="*/ 66675 w 558292"/>
                    <a:gd name="connsiteY7" fmla="*/ 440864 h 483801"/>
                    <a:gd name="connsiteX8" fmla="*/ 0 w 558292"/>
                    <a:gd name="connsiteY8" fmla="*/ 42937 h 483801"/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558292 w 558292"/>
                    <a:gd name="connsiteY4" fmla="*/ 440864 h 483801"/>
                    <a:gd name="connsiteX5" fmla="*/ 434392 w 558292"/>
                    <a:gd name="connsiteY5" fmla="*/ 483801 h 483801"/>
                    <a:gd name="connsiteX6" fmla="*/ 97706 w 558292"/>
                    <a:gd name="connsiteY6" fmla="*/ 483801 h 483801"/>
                    <a:gd name="connsiteX7" fmla="*/ 66675 w 558292"/>
                    <a:gd name="connsiteY7" fmla="*/ 440864 h 483801"/>
                    <a:gd name="connsiteX8" fmla="*/ 0 w 558292"/>
                    <a:gd name="connsiteY8" fmla="*/ 42937 h 483801"/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489236 w 558292"/>
                    <a:gd name="connsiteY4" fmla="*/ 440864 h 483801"/>
                    <a:gd name="connsiteX5" fmla="*/ 434392 w 558292"/>
                    <a:gd name="connsiteY5" fmla="*/ 483801 h 483801"/>
                    <a:gd name="connsiteX6" fmla="*/ 97706 w 558292"/>
                    <a:gd name="connsiteY6" fmla="*/ 483801 h 483801"/>
                    <a:gd name="connsiteX7" fmla="*/ 66675 w 558292"/>
                    <a:gd name="connsiteY7" fmla="*/ 440864 h 483801"/>
                    <a:gd name="connsiteX8" fmla="*/ 0 w 558292"/>
                    <a:gd name="connsiteY8" fmla="*/ 42937 h 483801"/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484474 w 558292"/>
                    <a:gd name="connsiteY4" fmla="*/ 440864 h 483801"/>
                    <a:gd name="connsiteX5" fmla="*/ 434392 w 558292"/>
                    <a:gd name="connsiteY5" fmla="*/ 483801 h 483801"/>
                    <a:gd name="connsiteX6" fmla="*/ 97706 w 558292"/>
                    <a:gd name="connsiteY6" fmla="*/ 483801 h 483801"/>
                    <a:gd name="connsiteX7" fmla="*/ 66675 w 558292"/>
                    <a:gd name="connsiteY7" fmla="*/ 440864 h 483801"/>
                    <a:gd name="connsiteX8" fmla="*/ 0 w 558292"/>
                    <a:gd name="connsiteY8" fmla="*/ 42937 h 483801"/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484474 w 558292"/>
                    <a:gd name="connsiteY4" fmla="*/ 440864 h 483801"/>
                    <a:gd name="connsiteX5" fmla="*/ 443917 w 558292"/>
                    <a:gd name="connsiteY5" fmla="*/ 483801 h 483801"/>
                    <a:gd name="connsiteX6" fmla="*/ 97706 w 558292"/>
                    <a:gd name="connsiteY6" fmla="*/ 483801 h 483801"/>
                    <a:gd name="connsiteX7" fmla="*/ 66675 w 558292"/>
                    <a:gd name="connsiteY7" fmla="*/ 440864 h 483801"/>
                    <a:gd name="connsiteX8" fmla="*/ 0 w 558292"/>
                    <a:gd name="connsiteY8" fmla="*/ 42937 h 48380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58292" h="483801">
                      <a:moveTo>
                        <a:pt x="0" y="42937"/>
                      </a:moveTo>
                      <a:cubicBezTo>
                        <a:pt x="0" y="19224"/>
                        <a:pt x="19224" y="0"/>
                        <a:pt x="42937" y="0"/>
                      </a:cubicBezTo>
                      <a:lnTo>
                        <a:pt x="515355" y="0"/>
                      </a:lnTo>
                      <a:cubicBezTo>
                        <a:pt x="539068" y="0"/>
                        <a:pt x="558292" y="19224"/>
                        <a:pt x="558292" y="42937"/>
                      </a:cubicBezTo>
                      <a:lnTo>
                        <a:pt x="484474" y="440864"/>
                      </a:lnTo>
                      <a:cubicBezTo>
                        <a:pt x="484474" y="464577"/>
                        <a:pt x="467630" y="483801"/>
                        <a:pt x="443917" y="483801"/>
                      </a:cubicBezTo>
                      <a:lnTo>
                        <a:pt x="97706" y="483801"/>
                      </a:lnTo>
                      <a:cubicBezTo>
                        <a:pt x="73993" y="483801"/>
                        <a:pt x="66675" y="464577"/>
                        <a:pt x="66675" y="440864"/>
                      </a:cubicBezTo>
                      <a:lnTo>
                        <a:pt x="0" y="42937"/>
                      </a:lnTo>
                      <a:close/>
                    </a:path>
                  </a:pathLst>
                </a:custGeom>
                <a:solidFill>
                  <a:schemeClr val="bg1">
                    <a:lumMod val="8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7" name="四角形: 角を丸くする 146">
                  <a:extLst>
                    <a:ext uri="{FF2B5EF4-FFF2-40B4-BE49-F238E27FC236}">
                      <a16:creationId xmlns:a16="http://schemas.microsoft.com/office/drawing/2014/main" id="{594400B1-126E-4EAC-BCBB-BCF0A5CB9CEC}"/>
                    </a:ext>
                  </a:extLst>
                </p:cNvPr>
                <p:cNvSpPr/>
                <p:nvPr/>
              </p:nvSpPr>
              <p:spPr bwMode="auto">
                <a:xfrm>
                  <a:off x="3978711" y="4877795"/>
                  <a:ext cx="558292" cy="77490"/>
                </a:xfrm>
                <a:prstGeom prst="roundRect">
                  <a:avLst>
                    <a:gd name="adj" fmla="val 34389"/>
                  </a:avLst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45" name="フリーフォーム: 図形 144">
                <a:extLst>
                  <a:ext uri="{FF2B5EF4-FFF2-40B4-BE49-F238E27FC236}">
                    <a16:creationId xmlns:a16="http://schemas.microsoft.com/office/drawing/2014/main" id="{C8E489D7-D4FE-43AB-BBBF-26E247F9B19F}"/>
                  </a:ext>
                </a:extLst>
              </p:cNvPr>
              <p:cNvSpPr/>
              <p:nvPr/>
            </p:nvSpPr>
            <p:spPr bwMode="auto">
              <a:xfrm rot="5400000" flipV="1">
                <a:off x="5439414" y="4352677"/>
                <a:ext cx="351136" cy="573468"/>
              </a:xfrm>
              <a:custGeom>
                <a:avLst/>
                <a:gdLst>
                  <a:gd name="connsiteX0" fmla="*/ 0 w 351136"/>
                  <a:gd name="connsiteY0" fmla="*/ 119121 h 653441"/>
                  <a:gd name="connsiteX1" fmla="*/ 0 w 351136"/>
                  <a:gd name="connsiteY1" fmla="*/ 312485 h 653441"/>
                  <a:gd name="connsiteX2" fmla="*/ 0 w 351136"/>
                  <a:gd name="connsiteY2" fmla="*/ 449883 h 653441"/>
                  <a:gd name="connsiteX3" fmla="*/ 0 w 351136"/>
                  <a:gd name="connsiteY3" fmla="*/ 482962 h 653441"/>
                  <a:gd name="connsiteX4" fmla="*/ 170478 w 351136"/>
                  <a:gd name="connsiteY4" fmla="*/ 653440 h 653441"/>
                  <a:gd name="connsiteX5" fmla="*/ 180657 w 351136"/>
                  <a:gd name="connsiteY5" fmla="*/ 653441 h 653441"/>
                  <a:gd name="connsiteX6" fmla="*/ 351135 w 351136"/>
                  <a:gd name="connsiteY6" fmla="*/ 482963 h 653441"/>
                  <a:gd name="connsiteX7" fmla="*/ 351135 w 351136"/>
                  <a:gd name="connsiteY7" fmla="*/ 354078 h 653441"/>
                  <a:gd name="connsiteX8" fmla="*/ 351136 w 351136"/>
                  <a:gd name="connsiteY8" fmla="*/ 150602 h 653441"/>
                  <a:gd name="connsiteX9" fmla="*/ 316477 w 351136"/>
                  <a:gd name="connsiteY9" fmla="*/ 115943 h 653441"/>
                  <a:gd name="connsiteX10" fmla="*/ 281818 w 351136"/>
                  <a:gd name="connsiteY10" fmla="*/ 150602 h 653441"/>
                  <a:gd name="connsiteX11" fmla="*/ 281818 w 351136"/>
                  <a:gd name="connsiteY11" fmla="*/ 312485 h 653441"/>
                  <a:gd name="connsiteX12" fmla="*/ 275346 w 351136"/>
                  <a:gd name="connsiteY12" fmla="*/ 312485 h 653441"/>
                  <a:gd name="connsiteX13" fmla="*/ 275346 w 351136"/>
                  <a:gd name="connsiteY13" fmla="*/ 112400 h 653441"/>
                  <a:gd name="connsiteX14" fmla="*/ 232518 w 351136"/>
                  <a:gd name="connsiteY14" fmla="*/ 69572 h 653441"/>
                  <a:gd name="connsiteX15" fmla="*/ 189690 w 351136"/>
                  <a:gd name="connsiteY15" fmla="*/ 112400 h 653441"/>
                  <a:gd name="connsiteX16" fmla="*/ 189690 w 351136"/>
                  <a:gd name="connsiteY16" fmla="*/ 312485 h 653441"/>
                  <a:gd name="connsiteX17" fmla="*/ 180501 w 351136"/>
                  <a:gd name="connsiteY17" fmla="*/ 312485 h 653441"/>
                  <a:gd name="connsiteX18" fmla="*/ 180501 w 351136"/>
                  <a:gd name="connsiteY18" fmla="*/ 42828 h 653441"/>
                  <a:gd name="connsiteX19" fmla="*/ 137673 w 351136"/>
                  <a:gd name="connsiteY19" fmla="*/ 0 h 653441"/>
                  <a:gd name="connsiteX20" fmla="*/ 94845 w 351136"/>
                  <a:gd name="connsiteY20" fmla="*/ 42828 h 653441"/>
                  <a:gd name="connsiteX21" fmla="*/ 94845 w 351136"/>
                  <a:gd name="connsiteY21" fmla="*/ 312485 h 653441"/>
                  <a:gd name="connsiteX22" fmla="*/ 85656 w 351136"/>
                  <a:gd name="connsiteY22" fmla="*/ 312485 h 653441"/>
                  <a:gd name="connsiteX23" fmla="*/ 85656 w 351136"/>
                  <a:gd name="connsiteY23" fmla="*/ 119121 h 653441"/>
                  <a:gd name="connsiteX24" fmla="*/ 42828 w 351136"/>
                  <a:gd name="connsiteY24" fmla="*/ 76293 h 653441"/>
                  <a:gd name="connsiteX25" fmla="*/ 0 w 351136"/>
                  <a:gd name="connsiteY25" fmla="*/ 119121 h 6534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</a:cxnLst>
                <a:rect l="l" t="t" r="r" b="b"/>
                <a:pathLst>
                  <a:path w="351136" h="653441">
                    <a:moveTo>
                      <a:pt x="0" y="119121"/>
                    </a:moveTo>
                    <a:lnTo>
                      <a:pt x="0" y="312485"/>
                    </a:lnTo>
                    <a:lnTo>
                      <a:pt x="0" y="449883"/>
                    </a:lnTo>
                    <a:lnTo>
                      <a:pt x="0" y="482962"/>
                    </a:lnTo>
                    <a:cubicBezTo>
                      <a:pt x="0" y="577114"/>
                      <a:pt x="76326" y="653440"/>
                      <a:pt x="170478" y="653440"/>
                    </a:cubicBezTo>
                    <a:lnTo>
                      <a:pt x="180657" y="653441"/>
                    </a:lnTo>
                    <a:cubicBezTo>
                      <a:pt x="274809" y="653441"/>
                      <a:pt x="351135" y="577115"/>
                      <a:pt x="351135" y="482963"/>
                    </a:cubicBezTo>
                    <a:lnTo>
                      <a:pt x="351135" y="354078"/>
                    </a:lnTo>
                    <a:cubicBezTo>
                      <a:pt x="351135" y="286253"/>
                      <a:pt x="351136" y="218427"/>
                      <a:pt x="351136" y="150602"/>
                    </a:cubicBezTo>
                    <a:cubicBezTo>
                      <a:pt x="351136" y="131460"/>
                      <a:pt x="335619" y="115943"/>
                      <a:pt x="316477" y="115943"/>
                    </a:cubicBezTo>
                    <a:cubicBezTo>
                      <a:pt x="297335" y="115943"/>
                      <a:pt x="281818" y="131460"/>
                      <a:pt x="281818" y="150602"/>
                    </a:cubicBezTo>
                    <a:lnTo>
                      <a:pt x="281818" y="312485"/>
                    </a:lnTo>
                    <a:lnTo>
                      <a:pt x="275346" y="312485"/>
                    </a:lnTo>
                    <a:lnTo>
                      <a:pt x="275346" y="112400"/>
                    </a:lnTo>
                    <a:cubicBezTo>
                      <a:pt x="275346" y="88747"/>
                      <a:pt x="256171" y="69572"/>
                      <a:pt x="232518" y="69572"/>
                    </a:cubicBezTo>
                    <a:cubicBezTo>
                      <a:pt x="208865" y="69572"/>
                      <a:pt x="189690" y="88747"/>
                      <a:pt x="189690" y="112400"/>
                    </a:cubicBezTo>
                    <a:lnTo>
                      <a:pt x="189690" y="312485"/>
                    </a:lnTo>
                    <a:lnTo>
                      <a:pt x="180501" y="312485"/>
                    </a:lnTo>
                    <a:lnTo>
                      <a:pt x="180501" y="42828"/>
                    </a:lnTo>
                    <a:cubicBezTo>
                      <a:pt x="180501" y="19175"/>
                      <a:pt x="161326" y="0"/>
                      <a:pt x="137673" y="0"/>
                    </a:cubicBezTo>
                    <a:cubicBezTo>
                      <a:pt x="114020" y="0"/>
                      <a:pt x="94845" y="19175"/>
                      <a:pt x="94845" y="42828"/>
                    </a:cubicBezTo>
                    <a:lnTo>
                      <a:pt x="94845" y="312485"/>
                    </a:lnTo>
                    <a:lnTo>
                      <a:pt x="85656" y="312485"/>
                    </a:lnTo>
                    <a:lnTo>
                      <a:pt x="85656" y="119121"/>
                    </a:lnTo>
                    <a:cubicBezTo>
                      <a:pt x="85656" y="95468"/>
                      <a:pt x="66481" y="76293"/>
                      <a:pt x="42828" y="76293"/>
                    </a:cubicBezTo>
                    <a:cubicBezTo>
                      <a:pt x="19175" y="76293"/>
                      <a:pt x="0" y="95468"/>
                      <a:pt x="0" y="119121"/>
                    </a:cubicBezTo>
                    <a:close/>
                  </a:path>
                </a:pathLst>
              </a:custGeom>
              <a:solidFill>
                <a:srgbClr val="FFCC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42" name="台形 141">
              <a:extLst>
                <a:ext uri="{FF2B5EF4-FFF2-40B4-BE49-F238E27FC236}">
                  <a16:creationId xmlns:a16="http://schemas.microsoft.com/office/drawing/2014/main" id="{67783482-365A-48EF-AB1D-9162D93EA073}"/>
                </a:ext>
              </a:extLst>
            </p:cNvPr>
            <p:cNvSpPr/>
            <p:nvPr/>
          </p:nvSpPr>
          <p:spPr bwMode="auto">
            <a:xfrm rot="6248521" flipH="1">
              <a:off x="-735495" y="5729785"/>
              <a:ext cx="370433" cy="544046"/>
            </a:xfrm>
            <a:prstGeom prst="trapezoid">
              <a:avLst>
                <a:gd name="adj" fmla="val 27299"/>
              </a:avLst>
            </a:prstGeom>
            <a:pattFill prst="dotGrid">
              <a:fgClr>
                <a:srgbClr val="CC6600"/>
              </a:fgClr>
              <a:bgClr>
                <a:srgbClr val="FF9900"/>
              </a:bgClr>
            </a:patt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184" name="グループ化 183">
            <a:extLst>
              <a:ext uri="{FF2B5EF4-FFF2-40B4-BE49-F238E27FC236}">
                <a16:creationId xmlns:a16="http://schemas.microsoft.com/office/drawing/2014/main" id="{CBC6AE10-D3E5-4B2E-8857-FC2231E64FA9}"/>
              </a:ext>
            </a:extLst>
          </p:cNvPr>
          <p:cNvGrpSpPr/>
          <p:nvPr/>
        </p:nvGrpSpPr>
        <p:grpSpPr>
          <a:xfrm>
            <a:off x="3617322" y="4073552"/>
            <a:ext cx="1015788" cy="1925938"/>
            <a:chOff x="-4916276" y="2651763"/>
            <a:chExt cx="2626838" cy="4980487"/>
          </a:xfrm>
        </p:grpSpPr>
        <p:sp>
          <p:nvSpPr>
            <p:cNvPr id="185" name="フリーフォーム: 図形 184">
              <a:extLst>
                <a:ext uri="{FF2B5EF4-FFF2-40B4-BE49-F238E27FC236}">
                  <a16:creationId xmlns:a16="http://schemas.microsoft.com/office/drawing/2014/main" id="{F6C5D5C4-8B79-4DBC-894B-0ED0A85E872C}"/>
                </a:ext>
              </a:extLst>
            </p:cNvPr>
            <p:cNvSpPr/>
            <p:nvPr/>
          </p:nvSpPr>
          <p:spPr bwMode="auto">
            <a:xfrm>
              <a:off x="-4893730" y="2773914"/>
              <a:ext cx="2584574" cy="3453356"/>
            </a:xfrm>
            <a:custGeom>
              <a:avLst/>
              <a:gdLst>
                <a:gd name="connsiteX0" fmla="*/ 1292287 w 2584574"/>
                <a:gd name="connsiteY0" fmla="*/ 0 h 3453356"/>
                <a:gd name="connsiteX1" fmla="*/ 2584574 w 2584574"/>
                <a:gd name="connsiteY1" fmla="*/ 1292287 h 3453356"/>
                <a:gd name="connsiteX2" fmla="*/ 2558319 w 2584574"/>
                <a:gd name="connsiteY2" fmla="*/ 1552728 h 3453356"/>
                <a:gd name="connsiteX3" fmla="*/ 2552557 w 2584574"/>
                <a:gd name="connsiteY3" fmla="*/ 1575139 h 3453356"/>
                <a:gd name="connsiteX4" fmla="*/ 2558319 w 2584574"/>
                <a:gd name="connsiteY4" fmla="*/ 1601862 h 3453356"/>
                <a:gd name="connsiteX5" fmla="*/ 2584574 w 2584574"/>
                <a:gd name="connsiteY5" fmla="*/ 1912415 h 3453356"/>
                <a:gd name="connsiteX6" fmla="*/ 1292287 w 2584574"/>
                <a:gd name="connsiteY6" fmla="*/ 3453356 h 3453356"/>
                <a:gd name="connsiteX7" fmla="*/ 0 w 2584574"/>
                <a:gd name="connsiteY7" fmla="*/ 1912415 h 3453356"/>
                <a:gd name="connsiteX8" fmla="*/ 26255 w 2584574"/>
                <a:gd name="connsiteY8" fmla="*/ 1601862 h 3453356"/>
                <a:gd name="connsiteX9" fmla="*/ 32017 w 2584574"/>
                <a:gd name="connsiteY9" fmla="*/ 1575139 h 3453356"/>
                <a:gd name="connsiteX10" fmla="*/ 26255 w 2584574"/>
                <a:gd name="connsiteY10" fmla="*/ 1552728 h 3453356"/>
                <a:gd name="connsiteX11" fmla="*/ 0 w 2584574"/>
                <a:gd name="connsiteY11" fmla="*/ 1292287 h 3453356"/>
                <a:gd name="connsiteX12" fmla="*/ 1292287 w 2584574"/>
                <a:gd name="connsiteY12" fmla="*/ 0 h 34533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584574" h="3453356">
                  <a:moveTo>
                    <a:pt x="1292287" y="0"/>
                  </a:moveTo>
                  <a:cubicBezTo>
                    <a:pt x="2005997" y="0"/>
                    <a:pt x="2584574" y="578577"/>
                    <a:pt x="2584574" y="1292287"/>
                  </a:cubicBezTo>
                  <a:cubicBezTo>
                    <a:pt x="2584574" y="1381501"/>
                    <a:pt x="2575534" y="1468603"/>
                    <a:pt x="2558319" y="1552728"/>
                  </a:cubicBezTo>
                  <a:lnTo>
                    <a:pt x="2552557" y="1575139"/>
                  </a:lnTo>
                  <a:lnTo>
                    <a:pt x="2558319" y="1601862"/>
                  </a:lnTo>
                  <a:cubicBezTo>
                    <a:pt x="2575534" y="1702173"/>
                    <a:pt x="2584574" y="1806035"/>
                    <a:pt x="2584574" y="1912415"/>
                  </a:cubicBezTo>
                  <a:cubicBezTo>
                    <a:pt x="2584574" y="2763453"/>
                    <a:pt x="2050469" y="3147704"/>
                    <a:pt x="1292287" y="3453356"/>
                  </a:cubicBezTo>
                  <a:cubicBezTo>
                    <a:pt x="612760" y="3137162"/>
                    <a:pt x="0" y="2763453"/>
                    <a:pt x="0" y="1912415"/>
                  </a:cubicBezTo>
                  <a:cubicBezTo>
                    <a:pt x="0" y="1806035"/>
                    <a:pt x="9041" y="1702173"/>
                    <a:pt x="26255" y="1601862"/>
                  </a:cubicBezTo>
                  <a:lnTo>
                    <a:pt x="32017" y="1575139"/>
                  </a:lnTo>
                  <a:lnTo>
                    <a:pt x="26255" y="1552728"/>
                  </a:lnTo>
                  <a:cubicBezTo>
                    <a:pt x="9041" y="1468603"/>
                    <a:pt x="0" y="1381501"/>
                    <a:pt x="0" y="1292287"/>
                  </a:cubicBezTo>
                  <a:cubicBezTo>
                    <a:pt x="0" y="578577"/>
                    <a:pt x="578577" y="0"/>
                    <a:pt x="1292287" y="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86" name="台形 185">
              <a:extLst>
                <a:ext uri="{FF2B5EF4-FFF2-40B4-BE49-F238E27FC236}">
                  <a16:creationId xmlns:a16="http://schemas.microsoft.com/office/drawing/2014/main" id="{D068FC84-8A70-490E-B435-BCC35D1894A5}"/>
                </a:ext>
              </a:extLst>
            </p:cNvPr>
            <p:cNvSpPr/>
            <p:nvPr/>
          </p:nvSpPr>
          <p:spPr bwMode="auto">
            <a:xfrm rot="19800000" flipH="1">
              <a:off x="-3191001" y="5608733"/>
              <a:ext cx="253038" cy="538484"/>
            </a:xfrm>
            <a:prstGeom prst="trapezoid">
              <a:avLst>
                <a:gd name="adj" fmla="val 25108"/>
              </a:avLst>
            </a:prstGeom>
            <a:solidFill>
              <a:schemeClr val="accent2">
                <a:lumMod val="7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87" name="四角形: 角を丸くする 186">
              <a:extLst>
                <a:ext uri="{FF2B5EF4-FFF2-40B4-BE49-F238E27FC236}">
                  <a16:creationId xmlns:a16="http://schemas.microsoft.com/office/drawing/2014/main" id="{1BDEB466-B64A-4F63-B3B1-F1387F50A925}"/>
                </a:ext>
              </a:extLst>
            </p:cNvPr>
            <p:cNvSpPr/>
            <p:nvPr/>
          </p:nvSpPr>
          <p:spPr bwMode="auto">
            <a:xfrm>
              <a:off x="-3525171" y="7112375"/>
              <a:ext cx="279088" cy="504416"/>
            </a:xfrm>
            <a:prstGeom prst="roundRect">
              <a:avLst>
                <a:gd name="adj" fmla="val 50000"/>
              </a:avLst>
            </a:prstGeom>
            <a:solidFill>
              <a:srgbClr val="80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88" name="四角形: 角を丸くする 187">
              <a:extLst>
                <a:ext uri="{FF2B5EF4-FFF2-40B4-BE49-F238E27FC236}">
                  <a16:creationId xmlns:a16="http://schemas.microsoft.com/office/drawing/2014/main" id="{A8B01E74-E4A8-4715-B6CC-6A8D23153204}"/>
                </a:ext>
              </a:extLst>
            </p:cNvPr>
            <p:cNvSpPr/>
            <p:nvPr/>
          </p:nvSpPr>
          <p:spPr bwMode="auto">
            <a:xfrm>
              <a:off x="-3493992" y="6875043"/>
              <a:ext cx="213821" cy="502244"/>
            </a:xfrm>
            <a:prstGeom prst="roundRect">
              <a:avLst>
                <a:gd name="adj" fmla="val 50000"/>
              </a:avLst>
            </a:prstGeom>
            <a:solidFill>
              <a:schemeClr val="accent6">
                <a:lumMod val="50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89" name="四角形: 角を丸くする 188">
              <a:extLst>
                <a:ext uri="{FF2B5EF4-FFF2-40B4-BE49-F238E27FC236}">
                  <a16:creationId xmlns:a16="http://schemas.microsoft.com/office/drawing/2014/main" id="{27570374-EFFE-4394-8F98-3B9482F6321A}"/>
                </a:ext>
              </a:extLst>
            </p:cNvPr>
            <p:cNvSpPr/>
            <p:nvPr/>
          </p:nvSpPr>
          <p:spPr bwMode="auto">
            <a:xfrm>
              <a:off x="-3494741" y="6721131"/>
              <a:ext cx="215320" cy="598366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90" name="フリーフォーム: 図形 189">
              <a:extLst>
                <a:ext uri="{FF2B5EF4-FFF2-40B4-BE49-F238E27FC236}">
                  <a16:creationId xmlns:a16="http://schemas.microsoft.com/office/drawing/2014/main" id="{834867BC-7FE3-439A-8199-E8F5678932AA}"/>
                </a:ext>
              </a:extLst>
            </p:cNvPr>
            <p:cNvSpPr/>
            <p:nvPr/>
          </p:nvSpPr>
          <p:spPr bwMode="auto">
            <a:xfrm rot="13500000">
              <a:off x="-4786504" y="6032864"/>
              <a:ext cx="670246" cy="929790"/>
            </a:xfrm>
            <a:custGeom>
              <a:avLst/>
              <a:gdLst>
                <a:gd name="connsiteX0" fmla="*/ 628676 w 783936"/>
                <a:gd name="connsiteY0" fmla="*/ 1041435 h 1087505"/>
                <a:gd name="connsiteX1" fmla="*/ 631673 w 783936"/>
                <a:gd name="connsiteY1" fmla="*/ 1018667 h 1087505"/>
                <a:gd name="connsiteX2" fmla="*/ 560430 w 783936"/>
                <a:gd name="connsiteY2" fmla="*/ 752783 h 1087505"/>
                <a:gd name="connsiteX3" fmla="*/ 589113 w 783936"/>
                <a:gd name="connsiteY3" fmla="*/ 733444 h 1087505"/>
                <a:gd name="connsiteX4" fmla="*/ 642845 w 783936"/>
                <a:gd name="connsiteY4" fmla="*/ 603723 h 1087505"/>
                <a:gd name="connsiteX5" fmla="*/ 642845 w 783936"/>
                <a:gd name="connsiteY5" fmla="*/ 559730 h 1087505"/>
                <a:gd name="connsiteX6" fmla="*/ 777640 w 783936"/>
                <a:gd name="connsiteY6" fmla="*/ 326258 h 1087505"/>
                <a:gd name="connsiteX7" fmla="*/ 760460 w 783936"/>
                <a:gd name="connsiteY7" fmla="*/ 262141 h 1087505"/>
                <a:gd name="connsiteX8" fmla="*/ 696343 w 783936"/>
                <a:gd name="connsiteY8" fmla="*/ 279321 h 1087505"/>
                <a:gd name="connsiteX9" fmla="*/ 614966 w 783936"/>
                <a:gd name="connsiteY9" fmla="*/ 420271 h 1087505"/>
                <a:gd name="connsiteX10" fmla="*/ 602621 w 783936"/>
                <a:gd name="connsiteY10" fmla="*/ 420271 h 1087505"/>
                <a:gd name="connsiteX11" fmla="*/ 666744 w 783936"/>
                <a:gd name="connsiteY11" fmla="*/ 180961 h 1087505"/>
                <a:gd name="connsiteX12" fmla="*/ 627124 w 783936"/>
                <a:gd name="connsiteY12" fmla="*/ 112338 h 1087505"/>
                <a:gd name="connsiteX13" fmla="*/ 558502 w 783936"/>
                <a:gd name="connsiteY13" fmla="*/ 151958 h 1087505"/>
                <a:gd name="connsiteX14" fmla="*/ 486607 w 783936"/>
                <a:gd name="connsiteY14" fmla="*/ 420271 h 1087505"/>
                <a:gd name="connsiteX15" fmla="*/ 477698 w 783936"/>
                <a:gd name="connsiteY15" fmla="*/ 420271 h 1087505"/>
                <a:gd name="connsiteX16" fmla="*/ 477697 w 783936"/>
                <a:gd name="connsiteY16" fmla="*/ 56030 h 1087505"/>
                <a:gd name="connsiteX17" fmla="*/ 421668 w 783936"/>
                <a:gd name="connsiteY17" fmla="*/ 0 h 1087505"/>
                <a:gd name="connsiteX18" fmla="*/ 365637 w 783936"/>
                <a:gd name="connsiteY18" fmla="*/ 56030 h 1087505"/>
                <a:gd name="connsiteX19" fmla="*/ 365637 w 783936"/>
                <a:gd name="connsiteY19" fmla="*/ 420271 h 1087505"/>
                <a:gd name="connsiteX20" fmla="*/ 350777 w 783936"/>
                <a:gd name="connsiteY20" fmla="*/ 420271 h 1087505"/>
                <a:gd name="connsiteX21" fmla="*/ 276491 w 783936"/>
                <a:gd name="connsiteY21" fmla="*/ 143034 h 1087505"/>
                <a:gd name="connsiteX22" fmla="*/ 207868 w 783936"/>
                <a:gd name="connsiteY22" fmla="*/ 103414 h 1087505"/>
                <a:gd name="connsiteX23" fmla="*/ 168248 w 783936"/>
                <a:gd name="connsiteY23" fmla="*/ 172037 h 1087505"/>
                <a:gd name="connsiteX24" fmla="*/ 246522 w 783936"/>
                <a:gd name="connsiteY24" fmla="*/ 464158 h 1087505"/>
                <a:gd name="connsiteX25" fmla="*/ 246522 w 783936"/>
                <a:gd name="connsiteY25" fmla="*/ 468766 h 1087505"/>
                <a:gd name="connsiteX26" fmla="*/ 98105 w 783936"/>
                <a:gd name="connsiteY26" fmla="*/ 383077 h 1087505"/>
                <a:gd name="connsiteX27" fmla="*/ 8772 w 783936"/>
                <a:gd name="connsiteY27" fmla="*/ 407014 h 1087505"/>
                <a:gd name="connsiteX28" fmla="*/ 32708 w 783936"/>
                <a:gd name="connsiteY28" fmla="*/ 496347 h 1087505"/>
                <a:gd name="connsiteX29" fmla="*/ 248243 w 783936"/>
                <a:gd name="connsiteY29" fmla="*/ 620785 h 1087505"/>
                <a:gd name="connsiteX30" fmla="*/ 250250 w 783936"/>
                <a:gd name="connsiteY30" fmla="*/ 640696 h 1087505"/>
                <a:gd name="connsiteX31" fmla="*/ 366898 w 783936"/>
                <a:gd name="connsiteY31" fmla="*/ 776044 h 1087505"/>
                <a:gd name="connsiteX32" fmla="*/ 380957 w 783936"/>
                <a:gd name="connsiteY32" fmla="*/ 778525 h 1087505"/>
                <a:gd name="connsiteX33" fmla="*/ 457788 w 783936"/>
                <a:gd name="connsiteY33" fmla="*/ 1065260 h 1087505"/>
                <a:gd name="connsiteX34" fmla="*/ 494535 w 783936"/>
                <a:gd name="connsiteY34" fmla="*/ 1086476 h 1087505"/>
                <a:gd name="connsiteX35" fmla="*/ 610457 w 783936"/>
                <a:gd name="connsiteY35" fmla="*/ 1055414 h 1087505"/>
                <a:gd name="connsiteX36" fmla="*/ 628676 w 783936"/>
                <a:gd name="connsiteY36" fmla="*/ 1041435 h 10875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783936" h="1087505">
                  <a:moveTo>
                    <a:pt x="628676" y="1041435"/>
                  </a:moveTo>
                  <a:cubicBezTo>
                    <a:pt x="632515" y="1034785"/>
                    <a:pt x="633818" y="1026670"/>
                    <a:pt x="631673" y="1018667"/>
                  </a:cubicBezTo>
                  <a:lnTo>
                    <a:pt x="560430" y="752783"/>
                  </a:lnTo>
                  <a:lnTo>
                    <a:pt x="589113" y="733444"/>
                  </a:lnTo>
                  <a:cubicBezTo>
                    <a:pt x="622312" y="700245"/>
                    <a:pt x="642845" y="654382"/>
                    <a:pt x="642845" y="603723"/>
                  </a:cubicBezTo>
                  <a:lnTo>
                    <a:pt x="642845" y="559730"/>
                  </a:lnTo>
                  <a:lnTo>
                    <a:pt x="777640" y="326258"/>
                  </a:lnTo>
                  <a:cubicBezTo>
                    <a:pt x="790602" y="303809"/>
                    <a:pt x="782910" y="275102"/>
                    <a:pt x="760460" y="262141"/>
                  </a:cubicBezTo>
                  <a:cubicBezTo>
                    <a:pt x="738011" y="249179"/>
                    <a:pt x="709304" y="256872"/>
                    <a:pt x="696343" y="279321"/>
                  </a:cubicBezTo>
                  <a:lnTo>
                    <a:pt x="614966" y="420271"/>
                  </a:lnTo>
                  <a:lnTo>
                    <a:pt x="602621" y="420271"/>
                  </a:lnTo>
                  <a:lnTo>
                    <a:pt x="666744" y="180961"/>
                  </a:lnTo>
                  <a:cubicBezTo>
                    <a:pt x="674752" y="151071"/>
                    <a:pt x="657014" y="120347"/>
                    <a:pt x="627124" y="112338"/>
                  </a:cubicBezTo>
                  <a:cubicBezTo>
                    <a:pt x="597234" y="104329"/>
                    <a:pt x="566511" y="122067"/>
                    <a:pt x="558502" y="151958"/>
                  </a:cubicBezTo>
                  <a:lnTo>
                    <a:pt x="486607" y="420271"/>
                  </a:lnTo>
                  <a:lnTo>
                    <a:pt x="477698" y="420271"/>
                  </a:lnTo>
                  <a:lnTo>
                    <a:pt x="477697" y="56030"/>
                  </a:lnTo>
                  <a:cubicBezTo>
                    <a:pt x="477697" y="25086"/>
                    <a:pt x="452611" y="0"/>
                    <a:pt x="421668" y="0"/>
                  </a:cubicBezTo>
                  <a:cubicBezTo>
                    <a:pt x="390723" y="0"/>
                    <a:pt x="365637" y="25086"/>
                    <a:pt x="365637" y="56030"/>
                  </a:cubicBezTo>
                  <a:lnTo>
                    <a:pt x="365637" y="420271"/>
                  </a:lnTo>
                  <a:lnTo>
                    <a:pt x="350777" y="420271"/>
                  </a:lnTo>
                  <a:lnTo>
                    <a:pt x="276491" y="143034"/>
                  </a:lnTo>
                  <a:cubicBezTo>
                    <a:pt x="268482" y="113143"/>
                    <a:pt x="237758" y="95405"/>
                    <a:pt x="207868" y="103414"/>
                  </a:cubicBezTo>
                  <a:cubicBezTo>
                    <a:pt x="177978" y="111423"/>
                    <a:pt x="160240" y="142147"/>
                    <a:pt x="168248" y="172037"/>
                  </a:cubicBezTo>
                  <a:lnTo>
                    <a:pt x="246522" y="464158"/>
                  </a:lnTo>
                  <a:lnTo>
                    <a:pt x="246522" y="468766"/>
                  </a:lnTo>
                  <a:lnTo>
                    <a:pt x="98105" y="383077"/>
                  </a:lnTo>
                  <a:cubicBezTo>
                    <a:pt x="66827" y="365018"/>
                    <a:pt x="26830" y="375736"/>
                    <a:pt x="8772" y="407014"/>
                  </a:cubicBezTo>
                  <a:cubicBezTo>
                    <a:pt x="-9287" y="438293"/>
                    <a:pt x="1430" y="478288"/>
                    <a:pt x="32708" y="496347"/>
                  </a:cubicBezTo>
                  <a:lnTo>
                    <a:pt x="248243" y="620785"/>
                  </a:lnTo>
                  <a:lnTo>
                    <a:pt x="250250" y="640696"/>
                  </a:lnTo>
                  <a:cubicBezTo>
                    <a:pt x="263079" y="703393"/>
                    <a:pt x="307892" y="754439"/>
                    <a:pt x="366898" y="776044"/>
                  </a:cubicBezTo>
                  <a:lnTo>
                    <a:pt x="380957" y="778525"/>
                  </a:lnTo>
                  <a:lnTo>
                    <a:pt x="457788" y="1065260"/>
                  </a:lnTo>
                  <a:cubicBezTo>
                    <a:pt x="462077" y="1081266"/>
                    <a:pt x="478528" y="1090765"/>
                    <a:pt x="494535" y="1086476"/>
                  </a:cubicBezTo>
                  <a:lnTo>
                    <a:pt x="610457" y="1055414"/>
                  </a:lnTo>
                  <a:cubicBezTo>
                    <a:pt x="618461" y="1053270"/>
                    <a:pt x="624837" y="1048085"/>
                    <a:pt x="628676" y="1041435"/>
                  </a:cubicBezTo>
                  <a:close/>
                </a:path>
              </a:pathLst>
            </a:cu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91" name="台形 190">
              <a:extLst>
                <a:ext uri="{FF2B5EF4-FFF2-40B4-BE49-F238E27FC236}">
                  <a16:creationId xmlns:a16="http://schemas.microsoft.com/office/drawing/2014/main" id="{DF84CAD4-9F28-4E7B-9EC0-59EC7E10908A}"/>
                </a:ext>
              </a:extLst>
            </p:cNvPr>
            <p:cNvSpPr/>
            <p:nvPr/>
          </p:nvSpPr>
          <p:spPr bwMode="auto">
            <a:xfrm rot="1800000">
              <a:off x="-4339839" y="5458418"/>
              <a:ext cx="370433" cy="948889"/>
            </a:xfrm>
            <a:prstGeom prst="trapezoid">
              <a:avLst>
                <a:gd name="adj" fmla="val 38021"/>
              </a:avLst>
            </a:prstGeom>
            <a:solidFill>
              <a:schemeClr val="accent2">
                <a:lumMod val="7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92" name="楕円 191">
              <a:extLst>
                <a:ext uri="{FF2B5EF4-FFF2-40B4-BE49-F238E27FC236}">
                  <a16:creationId xmlns:a16="http://schemas.microsoft.com/office/drawing/2014/main" id="{E79762DD-BD5D-4051-A242-D77110CAE6BC}"/>
                </a:ext>
              </a:extLst>
            </p:cNvPr>
            <p:cNvSpPr/>
            <p:nvPr/>
          </p:nvSpPr>
          <p:spPr bwMode="auto">
            <a:xfrm rot="20700000">
              <a:off x="-4913449" y="4097973"/>
              <a:ext cx="509656" cy="702820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3" name="四角形: 角を丸くする 192">
              <a:extLst>
                <a:ext uri="{FF2B5EF4-FFF2-40B4-BE49-F238E27FC236}">
                  <a16:creationId xmlns:a16="http://schemas.microsoft.com/office/drawing/2014/main" id="{29BEA8C2-65F0-48CF-93C9-F3181F7FE165}"/>
                </a:ext>
              </a:extLst>
            </p:cNvPr>
            <p:cNvSpPr/>
            <p:nvPr/>
          </p:nvSpPr>
          <p:spPr bwMode="auto">
            <a:xfrm>
              <a:off x="-3863252" y="6833942"/>
              <a:ext cx="180208" cy="577897"/>
            </a:xfrm>
            <a:prstGeom prst="roundRect">
              <a:avLst>
                <a:gd name="adj" fmla="val 0"/>
              </a:avLst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4" name="台形 193">
              <a:extLst>
                <a:ext uri="{FF2B5EF4-FFF2-40B4-BE49-F238E27FC236}">
                  <a16:creationId xmlns:a16="http://schemas.microsoft.com/office/drawing/2014/main" id="{42492AB7-53D9-48EE-89C8-68F26A554005}"/>
                </a:ext>
              </a:extLst>
            </p:cNvPr>
            <p:cNvSpPr/>
            <p:nvPr/>
          </p:nvSpPr>
          <p:spPr bwMode="auto">
            <a:xfrm rot="10800000" flipV="1">
              <a:off x="-4085174" y="6305105"/>
              <a:ext cx="967464" cy="632159"/>
            </a:xfrm>
            <a:prstGeom prst="trapezoid">
              <a:avLst>
                <a:gd name="adj" fmla="val 12183"/>
              </a:avLst>
            </a:prstGeom>
            <a:solidFill>
              <a:schemeClr val="accent6">
                <a:lumMod val="50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5" name="フリーフォーム: 図形 194">
              <a:extLst>
                <a:ext uri="{FF2B5EF4-FFF2-40B4-BE49-F238E27FC236}">
                  <a16:creationId xmlns:a16="http://schemas.microsoft.com/office/drawing/2014/main" id="{049CE9A6-BEE3-4BEC-BA13-78D94BA1155A}"/>
                </a:ext>
              </a:extLst>
            </p:cNvPr>
            <p:cNvSpPr/>
            <p:nvPr/>
          </p:nvSpPr>
          <p:spPr bwMode="auto">
            <a:xfrm>
              <a:off x="-4062688" y="5431874"/>
              <a:ext cx="922490" cy="981625"/>
            </a:xfrm>
            <a:custGeom>
              <a:avLst/>
              <a:gdLst>
                <a:gd name="connsiteX0" fmla="*/ 292715 w 922490"/>
                <a:gd name="connsiteY0" fmla="*/ 0 h 981625"/>
                <a:gd name="connsiteX1" fmla="*/ 629775 w 922490"/>
                <a:gd name="connsiteY1" fmla="*/ 0 h 981625"/>
                <a:gd name="connsiteX2" fmla="*/ 922490 w 922490"/>
                <a:gd name="connsiteY2" fmla="*/ 292715 h 981625"/>
                <a:gd name="connsiteX3" fmla="*/ 922490 w 922490"/>
                <a:gd name="connsiteY3" fmla="*/ 981625 h 981625"/>
                <a:gd name="connsiteX4" fmla="*/ 510424 w 922490"/>
                <a:gd name="connsiteY4" fmla="*/ 981625 h 981625"/>
                <a:gd name="connsiteX5" fmla="*/ 458587 w 922490"/>
                <a:gd name="connsiteY5" fmla="*/ 935570 h 981625"/>
                <a:gd name="connsiteX6" fmla="*/ 406751 w 922490"/>
                <a:gd name="connsiteY6" fmla="*/ 981625 h 981625"/>
                <a:gd name="connsiteX7" fmla="*/ 0 w 922490"/>
                <a:gd name="connsiteY7" fmla="*/ 981625 h 981625"/>
                <a:gd name="connsiteX8" fmla="*/ 0 w 922490"/>
                <a:gd name="connsiteY8" fmla="*/ 292715 h 981625"/>
                <a:gd name="connsiteX9" fmla="*/ 292715 w 922490"/>
                <a:gd name="connsiteY9" fmla="*/ 0 h 9816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922490" h="981625">
                  <a:moveTo>
                    <a:pt x="292715" y="0"/>
                  </a:moveTo>
                  <a:lnTo>
                    <a:pt x="629775" y="0"/>
                  </a:lnTo>
                  <a:cubicBezTo>
                    <a:pt x="791437" y="0"/>
                    <a:pt x="922490" y="131053"/>
                    <a:pt x="922490" y="292715"/>
                  </a:cubicBezTo>
                  <a:lnTo>
                    <a:pt x="922490" y="981625"/>
                  </a:lnTo>
                  <a:lnTo>
                    <a:pt x="510424" y="981625"/>
                  </a:lnTo>
                  <a:lnTo>
                    <a:pt x="458587" y="935570"/>
                  </a:lnTo>
                  <a:lnTo>
                    <a:pt x="406751" y="981625"/>
                  </a:lnTo>
                  <a:lnTo>
                    <a:pt x="0" y="981625"/>
                  </a:lnTo>
                  <a:lnTo>
                    <a:pt x="0" y="292715"/>
                  </a:lnTo>
                  <a:cubicBezTo>
                    <a:pt x="0" y="131053"/>
                    <a:pt x="131053" y="0"/>
                    <a:pt x="292715" y="0"/>
                  </a:cubicBez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96" name="フリーフォーム: 図形 195">
              <a:extLst>
                <a:ext uri="{FF2B5EF4-FFF2-40B4-BE49-F238E27FC236}">
                  <a16:creationId xmlns:a16="http://schemas.microsoft.com/office/drawing/2014/main" id="{73B2FCFB-F774-4B45-89FE-839FD4FC1D40}"/>
                </a:ext>
              </a:extLst>
            </p:cNvPr>
            <p:cNvSpPr/>
            <p:nvPr/>
          </p:nvSpPr>
          <p:spPr bwMode="auto">
            <a:xfrm>
              <a:off x="-3781432" y="5076274"/>
              <a:ext cx="359980" cy="466951"/>
            </a:xfrm>
            <a:custGeom>
              <a:avLst/>
              <a:gdLst>
                <a:gd name="connsiteX0" fmla="*/ 176013 w 577050"/>
                <a:gd name="connsiteY0" fmla="*/ 0 h 855095"/>
                <a:gd name="connsiteX1" fmla="*/ 401038 w 577050"/>
                <a:gd name="connsiteY1" fmla="*/ 0 h 855095"/>
                <a:gd name="connsiteX2" fmla="*/ 489938 w 577050"/>
                <a:gd name="connsiteY2" fmla="*/ 355600 h 855095"/>
                <a:gd name="connsiteX3" fmla="*/ 577050 w 577050"/>
                <a:gd name="connsiteY3" fmla="*/ 355600 h 855095"/>
                <a:gd name="connsiteX4" fmla="*/ 288527 w 577050"/>
                <a:gd name="connsiteY4" fmla="*/ 855095 h 855095"/>
                <a:gd name="connsiteX5" fmla="*/ 288523 w 577050"/>
                <a:gd name="connsiteY5" fmla="*/ 855095 h 855095"/>
                <a:gd name="connsiteX6" fmla="*/ 0 w 577050"/>
                <a:gd name="connsiteY6" fmla="*/ 355600 h 855095"/>
                <a:gd name="connsiteX7" fmla="*/ 87113 w 577050"/>
                <a:gd name="connsiteY7" fmla="*/ 355600 h 855095"/>
                <a:gd name="connsiteX0" fmla="*/ 176013 w 577050"/>
                <a:gd name="connsiteY0" fmla="*/ 0 h 855095"/>
                <a:gd name="connsiteX1" fmla="*/ 401038 w 577050"/>
                <a:gd name="connsiteY1" fmla="*/ 0 h 855095"/>
                <a:gd name="connsiteX2" fmla="*/ 489938 w 577050"/>
                <a:gd name="connsiteY2" fmla="*/ 355600 h 855095"/>
                <a:gd name="connsiteX3" fmla="*/ 577050 w 577050"/>
                <a:gd name="connsiteY3" fmla="*/ 355600 h 855095"/>
                <a:gd name="connsiteX4" fmla="*/ 288527 w 577050"/>
                <a:gd name="connsiteY4" fmla="*/ 855095 h 855095"/>
                <a:gd name="connsiteX5" fmla="*/ 0 w 577050"/>
                <a:gd name="connsiteY5" fmla="*/ 355600 h 855095"/>
                <a:gd name="connsiteX6" fmla="*/ 87113 w 577050"/>
                <a:gd name="connsiteY6" fmla="*/ 355600 h 855095"/>
                <a:gd name="connsiteX7" fmla="*/ 176013 w 577050"/>
                <a:gd name="connsiteY7" fmla="*/ 0 h 855095"/>
                <a:gd name="connsiteX0" fmla="*/ 176013 w 577050"/>
                <a:gd name="connsiteY0" fmla="*/ 0 h 466951"/>
                <a:gd name="connsiteX1" fmla="*/ 401038 w 577050"/>
                <a:gd name="connsiteY1" fmla="*/ 0 h 466951"/>
                <a:gd name="connsiteX2" fmla="*/ 489938 w 577050"/>
                <a:gd name="connsiteY2" fmla="*/ 355600 h 466951"/>
                <a:gd name="connsiteX3" fmla="*/ 577050 w 577050"/>
                <a:gd name="connsiteY3" fmla="*/ 355600 h 466951"/>
                <a:gd name="connsiteX4" fmla="*/ 296162 w 577050"/>
                <a:gd name="connsiteY4" fmla="*/ 466951 h 466951"/>
                <a:gd name="connsiteX5" fmla="*/ 0 w 577050"/>
                <a:gd name="connsiteY5" fmla="*/ 355600 h 466951"/>
                <a:gd name="connsiteX6" fmla="*/ 87113 w 577050"/>
                <a:gd name="connsiteY6" fmla="*/ 355600 h 466951"/>
                <a:gd name="connsiteX7" fmla="*/ 176013 w 577050"/>
                <a:gd name="connsiteY7" fmla="*/ 0 h 4669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7050" h="466951">
                  <a:moveTo>
                    <a:pt x="176013" y="0"/>
                  </a:moveTo>
                  <a:lnTo>
                    <a:pt x="401038" y="0"/>
                  </a:lnTo>
                  <a:lnTo>
                    <a:pt x="489938" y="355600"/>
                  </a:lnTo>
                  <a:lnTo>
                    <a:pt x="577050" y="355600"/>
                  </a:lnTo>
                  <a:lnTo>
                    <a:pt x="296162" y="466951"/>
                  </a:lnTo>
                  <a:lnTo>
                    <a:pt x="0" y="355600"/>
                  </a:lnTo>
                  <a:lnTo>
                    <a:pt x="87113" y="355600"/>
                  </a:lnTo>
                  <a:lnTo>
                    <a:pt x="176013" y="0"/>
                  </a:lnTo>
                  <a:close/>
                </a:path>
              </a:pathLst>
            </a:cu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7" name="楕円 196">
              <a:extLst>
                <a:ext uri="{FF2B5EF4-FFF2-40B4-BE49-F238E27FC236}">
                  <a16:creationId xmlns:a16="http://schemas.microsoft.com/office/drawing/2014/main" id="{DA3B58AF-23FA-4133-A650-E6CCC0E560F1}"/>
                </a:ext>
              </a:extLst>
            </p:cNvPr>
            <p:cNvSpPr/>
            <p:nvPr/>
          </p:nvSpPr>
          <p:spPr bwMode="auto">
            <a:xfrm rot="900000" flipH="1">
              <a:off x="-2799094" y="4097972"/>
              <a:ext cx="509656" cy="702820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8" name="楕円 197">
              <a:extLst>
                <a:ext uri="{FF2B5EF4-FFF2-40B4-BE49-F238E27FC236}">
                  <a16:creationId xmlns:a16="http://schemas.microsoft.com/office/drawing/2014/main" id="{76D9851E-76F2-4CF0-B72D-0CF3B48C7163}"/>
                </a:ext>
              </a:extLst>
            </p:cNvPr>
            <p:cNvSpPr/>
            <p:nvPr/>
          </p:nvSpPr>
          <p:spPr bwMode="auto">
            <a:xfrm>
              <a:off x="-4747218" y="3046376"/>
              <a:ext cx="2291550" cy="2291550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9" name="四角形: 角を丸くする 198">
              <a:extLst>
                <a:ext uri="{FF2B5EF4-FFF2-40B4-BE49-F238E27FC236}">
                  <a16:creationId xmlns:a16="http://schemas.microsoft.com/office/drawing/2014/main" id="{292132DB-DC93-422D-9069-BF6EFA527DFC}"/>
                </a:ext>
              </a:extLst>
            </p:cNvPr>
            <p:cNvSpPr/>
            <p:nvPr/>
          </p:nvSpPr>
          <p:spPr bwMode="auto">
            <a:xfrm>
              <a:off x="-3863252" y="7141294"/>
              <a:ext cx="180208" cy="313408"/>
            </a:xfrm>
            <a:prstGeom prst="roundRect">
              <a:avLst>
                <a:gd name="adj" fmla="val 0"/>
              </a:avLst>
            </a:prstGeom>
            <a:solidFill>
              <a:schemeClr val="accent6">
                <a:lumMod val="50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0" name="楕円 199">
              <a:extLst>
                <a:ext uri="{FF2B5EF4-FFF2-40B4-BE49-F238E27FC236}">
                  <a16:creationId xmlns:a16="http://schemas.microsoft.com/office/drawing/2014/main" id="{B8E361C1-85A5-4777-863C-A65B681FA994}"/>
                </a:ext>
              </a:extLst>
            </p:cNvPr>
            <p:cNvSpPr/>
            <p:nvPr/>
          </p:nvSpPr>
          <p:spPr bwMode="auto">
            <a:xfrm>
              <a:off x="-3650346" y="6215438"/>
              <a:ext cx="107061" cy="107061"/>
            </a:xfrm>
            <a:prstGeom prst="ellipse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01" name="二等辺三角形 200">
              <a:extLst>
                <a:ext uri="{FF2B5EF4-FFF2-40B4-BE49-F238E27FC236}">
                  <a16:creationId xmlns:a16="http://schemas.microsoft.com/office/drawing/2014/main" id="{7953672B-5E2A-4A48-A415-635B236D97A7}"/>
                </a:ext>
              </a:extLst>
            </p:cNvPr>
            <p:cNvSpPr/>
            <p:nvPr/>
          </p:nvSpPr>
          <p:spPr bwMode="auto">
            <a:xfrm rot="10800000">
              <a:off x="-3769042" y="5535416"/>
              <a:ext cx="329882" cy="558130"/>
            </a:xfrm>
            <a:prstGeom prst="triangl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02" name="二等辺三角形 1">
              <a:extLst>
                <a:ext uri="{FF2B5EF4-FFF2-40B4-BE49-F238E27FC236}">
                  <a16:creationId xmlns:a16="http://schemas.microsoft.com/office/drawing/2014/main" id="{EF4B62C9-31EE-4717-80A7-10B7FB56B124}"/>
                </a:ext>
              </a:extLst>
            </p:cNvPr>
            <p:cNvSpPr/>
            <p:nvPr/>
          </p:nvSpPr>
          <p:spPr bwMode="auto">
            <a:xfrm>
              <a:off x="-3859789" y="5444706"/>
              <a:ext cx="256410" cy="278128"/>
            </a:xfrm>
            <a:custGeom>
              <a:avLst/>
              <a:gdLst>
                <a:gd name="connsiteX0" fmla="*/ 0 w 323085"/>
                <a:gd name="connsiteY0" fmla="*/ 201928 h 201928"/>
                <a:gd name="connsiteX1" fmla="*/ 110259 w 323085"/>
                <a:gd name="connsiteY1" fmla="*/ 0 h 201928"/>
                <a:gd name="connsiteX2" fmla="*/ 323085 w 323085"/>
                <a:gd name="connsiteY2" fmla="*/ 201928 h 201928"/>
                <a:gd name="connsiteX3" fmla="*/ 0 w 323085"/>
                <a:gd name="connsiteY3" fmla="*/ 201928 h 201928"/>
                <a:gd name="connsiteX0" fmla="*/ 0 w 261172"/>
                <a:gd name="connsiteY0" fmla="*/ 297178 h 297178"/>
                <a:gd name="connsiteX1" fmla="*/ 48346 w 261172"/>
                <a:gd name="connsiteY1" fmla="*/ 0 h 297178"/>
                <a:gd name="connsiteX2" fmla="*/ 261172 w 261172"/>
                <a:gd name="connsiteY2" fmla="*/ 201928 h 297178"/>
                <a:gd name="connsiteX3" fmla="*/ 0 w 261172"/>
                <a:gd name="connsiteY3" fmla="*/ 297178 h 297178"/>
                <a:gd name="connsiteX0" fmla="*/ 0 w 256410"/>
                <a:gd name="connsiteY0" fmla="*/ 297178 h 297178"/>
                <a:gd name="connsiteX1" fmla="*/ 48346 w 256410"/>
                <a:gd name="connsiteY1" fmla="*/ 0 h 297178"/>
                <a:gd name="connsiteX2" fmla="*/ 256410 w 256410"/>
                <a:gd name="connsiteY2" fmla="*/ 120965 h 297178"/>
                <a:gd name="connsiteX3" fmla="*/ 0 w 256410"/>
                <a:gd name="connsiteY3" fmla="*/ 297178 h 297178"/>
                <a:gd name="connsiteX0" fmla="*/ 0 w 256410"/>
                <a:gd name="connsiteY0" fmla="*/ 223359 h 223359"/>
                <a:gd name="connsiteX1" fmla="*/ 81683 w 256410"/>
                <a:gd name="connsiteY1" fmla="*/ 0 h 223359"/>
                <a:gd name="connsiteX2" fmla="*/ 256410 w 256410"/>
                <a:gd name="connsiteY2" fmla="*/ 47146 h 223359"/>
                <a:gd name="connsiteX3" fmla="*/ 0 w 256410"/>
                <a:gd name="connsiteY3" fmla="*/ 223359 h 223359"/>
                <a:gd name="connsiteX0" fmla="*/ 0 w 256410"/>
                <a:gd name="connsiteY0" fmla="*/ 278128 h 278128"/>
                <a:gd name="connsiteX1" fmla="*/ 88827 w 256410"/>
                <a:gd name="connsiteY1" fmla="*/ 0 h 278128"/>
                <a:gd name="connsiteX2" fmla="*/ 256410 w 256410"/>
                <a:gd name="connsiteY2" fmla="*/ 101915 h 278128"/>
                <a:gd name="connsiteX3" fmla="*/ 0 w 256410"/>
                <a:gd name="connsiteY3" fmla="*/ 278128 h 2781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56410" h="278128">
                  <a:moveTo>
                    <a:pt x="0" y="278128"/>
                  </a:moveTo>
                  <a:lnTo>
                    <a:pt x="88827" y="0"/>
                  </a:lnTo>
                  <a:lnTo>
                    <a:pt x="256410" y="101915"/>
                  </a:lnTo>
                  <a:lnTo>
                    <a:pt x="0" y="278128"/>
                  </a:lnTo>
                  <a:close/>
                </a:path>
              </a:pathLst>
            </a:cu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03" name="二等辺三角形 1">
              <a:extLst>
                <a:ext uri="{FF2B5EF4-FFF2-40B4-BE49-F238E27FC236}">
                  <a16:creationId xmlns:a16="http://schemas.microsoft.com/office/drawing/2014/main" id="{E756328C-D3D0-4620-9F47-5322B3EA8608}"/>
                </a:ext>
              </a:extLst>
            </p:cNvPr>
            <p:cNvSpPr/>
            <p:nvPr/>
          </p:nvSpPr>
          <p:spPr bwMode="auto">
            <a:xfrm flipH="1">
              <a:off x="-3599238" y="5444705"/>
              <a:ext cx="256410" cy="278129"/>
            </a:xfrm>
            <a:custGeom>
              <a:avLst/>
              <a:gdLst>
                <a:gd name="connsiteX0" fmla="*/ 0 w 323085"/>
                <a:gd name="connsiteY0" fmla="*/ 201928 h 201928"/>
                <a:gd name="connsiteX1" fmla="*/ 110259 w 323085"/>
                <a:gd name="connsiteY1" fmla="*/ 0 h 201928"/>
                <a:gd name="connsiteX2" fmla="*/ 323085 w 323085"/>
                <a:gd name="connsiteY2" fmla="*/ 201928 h 201928"/>
                <a:gd name="connsiteX3" fmla="*/ 0 w 323085"/>
                <a:gd name="connsiteY3" fmla="*/ 201928 h 201928"/>
                <a:gd name="connsiteX0" fmla="*/ 0 w 261172"/>
                <a:gd name="connsiteY0" fmla="*/ 297178 h 297178"/>
                <a:gd name="connsiteX1" fmla="*/ 48346 w 261172"/>
                <a:gd name="connsiteY1" fmla="*/ 0 h 297178"/>
                <a:gd name="connsiteX2" fmla="*/ 261172 w 261172"/>
                <a:gd name="connsiteY2" fmla="*/ 201928 h 297178"/>
                <a:gd name="connsiteX3" fmla="*/ 0 w 261172"/>
                <a:gd name="connsiteY3" fmla="*/ 297178 h 297178"/>
                <a:gd name="connsiteX0" fmla="*/ 0 w 256410"/>
                <a:gd name="connsiteY0" fmla="*/ 297178 h 297178"/>
                <a:gd name="connsiteX1" fmla="*/ 48346 w 256410"/>
                <a:gd name="connsiteY1" fmla="*/ 0 h 297178"/>
                <a:gd name="connsiteX2" fmla="*/ 256410 w 256410"/>
                <a:gd name="connsiteY2" fmla="*/ 120965 h 297178"/>
                <a:gd name="connsiteX3" fmla="*/ 0 w 256410"/>
                <a:gd name="connsiteY3" fmla="*/ 297178 h 297178"/>
                <a:gd name="connsiteX0" fmla="*/ 0 w 256410"/>
                <a:gd name="connsiteY0" fmla="*/ 230503 h 230503"/>
                <a:gd name="connsiteX1" fmla="*/ 29296 w 256410"/>
                <a:gd name="connsiteY1" fmla="*/ 0 h 230503"/>
                <a:gd name="connsiteX2" fmla="*/ 256410 w 256410"/>
                <a:gd name="connsiteY2" fmla="*/ 54290 h 230503"/>
                <a:gd name="connsiteX3" fmla="*/ 0 w 256410"/>
                <a:gd name="connsiteY3" fmla="*/ 230503 h 230503"/>
                <a:gd name="connsiteX0" fmla="*/ 0 w 256410"/>
                <a:gd name="connsiteY0" fmla="*/ 282891 h 282891"/>
                <a:gd name="connsiteX1" fmla="*/ 84065 w 256410"/>
                <a:gd name="connsiteY1" fmla="*/ 0 h 282891"/>
                <a:gd name="connsiteX2" fmla="*/ 256410 w 256410"/>
                <a:gd name="connsiteY2" fmla="*/ 106678 h 282891"/>
                <a:gd name="connsiteX3" fmla="*/ 0 w 256410"/>
                <a:gd name="connsiteY3" fmla="*/ 282891 h 282891"/>
                <a:gd name="connsiteX0" fmla="*/ 0 w 256410"/>
                <a:gd name="connsiteY0" fmla="*/ 278129 h 278129"/>
                <a:gd name="connsiteX1" fmla="*/ 91208 w 256410"/>
                <a:gd name="connsiteY1" fmla="*/ 0 h 278129"/>
                <a:gd name="connsiteX2" fmla="*/ 256410 w 256410"/>
                <a:gd name="connsiteY2" fmla="*/ 101916 h 278129"/>
                <a:gd name="connsiteX3" fmla="*/ 0 w 256410"/>
                <a:gd name="connsiteY3" fmla="*/ 278129 h 2781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56410" h="278129">
                  <a:moveTo>
                    <a:pt x="0" y="278129"/>
                  </a:moveTo>
                  <a:lnTo>
                    <a:pt x="91208" y="0"/>
                  </a:lnTo>
                  <a:lnTo>
                    <a:pt x="256410" y="101916"/>
                  </a:lnTo>
                  <a:lnTo>
                    <a:pt x="0" y="278129"/>
                  </a:lnTo>
                  <a:close/>
                </a:path>
              </a:pathLst>
            </a:cu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04" name="フリーフォーム: 図形 203">
              <a:extLst>
                <a:ext uri="{FF2B5EF4-FFF2-40B4-BE49-F238E27FC236}">
                  <a16:creationId xmlns:a16="http://schemas.microsoft.com/office/drawing/2014/main" id="{C71AC6AA-DA80-4C0F-ACBE-927B577FC36C}"/>
                </a:ext>
              </a:extLst>
            </p:cNvPr>
            <p:cNvSpPr/>
            <p:nvPr/>
          </p:nvSpPr>
          <p:spPr bwMode="auto">
            <a:xfrm rot="15223816">
              <a:off x="-4143996" y="5692992"/>
              <a:ext cx="692174" cy="193989"/>
            </a:xfrm>
            <a:custGeom>
              <a:avLst/>
              <a:gdLst>
                <a:gd name="connsiteX0" fmla="*/ 769290 w 769290"/>
                <a:gd name="connsiteY0" fmla="*/ 193989 h 193989"/>
                <a:gd name="connsiteX1" fmla="*/ 468190 w 769290"/>
                <a:gd name="connsiteY1" fmla="*/ 193989 h 193989"/>
                <a:gd name="connsiteX2" fmla="*/ 468192 w 769290"/>
                <a:gd name="connsiteY2" fmla="*/ 193988 h 193989"/>
                <a:gd name="connsiteX3" fmla="*/ 0 w 769290"/>
                <a:gd name="connsiteY3" fmla="*/ 193988 h 193989"/>
                <a:gd name="connsiteX4" fmla="*/ 540192 w 769290"/>
                <a:gd name="connsiteY4" fmla="*/ 0 h 193989"/>
                <a:gd name="connsiteX5" fmla="*/ 582128 w 769290"/>
                <a:gd name="connsiteY5" fmla="*/ 98617 h 193989"/>
                <a:gd name="connsiteX6" fmla="*/ 699941 w 769290"/>
                <a:gd name="connsiteY6" fmla="*/ 2 h 193989"/>
                <a:gd name="connsiteX0" fmla="*/ 769589 w 769589"/>
                <a:gd name="connsiteY0" fmla="*/ 193989 h 208357"/>
                <a:gd name="connsiteX1" fmla="*/ 468489 w 769589"/>
                <a:gd name="connsiteY1" fmla="*/ 193989 h 208357"/>
                <a:gd name="connsiteX2" fmla="*/ 299 w 769589"/>
                <a:gd name="connsiteY2" fmla="*/ 193988 h 208357"/>
                <a:gd name="connsiteX3" fmla="*/ 540491 w 769589"/>
                <a:gd name="connsiteY3" fmla="*/ 0 h 208357"/>
                <a:gd name="connsiteX4" fmla="*/ 582427 w 769589"/>
                <a:gd name="connsiteY4" fmla="*/ 98617 h 208357"/>
                <a:gd name="connsiteX5" fmla="*/ 700240 w 769589"/>
                <a:gd name="connsiteY5" fmla="*/ 2 h 208357"/>
                <a:gd name="connsiteX6" fmla="*/ 769589 w 769589"/>
                <a:gd name="connsiteY6" fmla="*/ 193989 h 208357"/>
                <a:gd name="connsiteX0" fmla="*/ 769290 w 769290"/>
                <a:gd name="connsiteY0" fmla="*/ 193989 h 193989"/>
                <a:gd name="connsiteX1" fmla="*/ 0 w 769290"/>
                <a:gd name="connsiteY1" fmla="*/ 193988 h 193989"/>
                <a:gd name="connsiteX2" fmla="*/ 540192 w 769290"/>
                <a:gd name="connsiteY2" fmla="*/ 0 h 193989"/>
                <a:gd name="connsiteX3" fmla="*/ 582128 w 769290"/>
                <a:gd name="connsiteY3" fmla="*/ 98617 h 193989"/>
                <a:gd name="connsiteX4" fmla="*/ 699941 w 769290"/>
                <a:gd name="connsiteY4" fmla="*/ 2 h 193989"/>
                <a:gd name="connsiteX5" fmla="*/ 769290 w 769290"/>
                <a:gd name="connsiteY5" fmla="*/ 193989 h 1939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769290" h="193989">
                  <a:moveTo>
                    <a:pt x="769290" y="193989"/>
                  </a:moveTo>
                  <a:lnTo>
                    <a:pt x="0" y="193988"/>
                  </a:lnTo>
                  <a:lnTo>
                    <a:pt x="540192" y="0"/>
                  </a:lnTo>
                  <a:lnTo>
                    <a:pt x="582128" y="98617"/>
                  </a:lnTo>
                  <a:lnTo>
                    <a:pt x="699941" y="2"/>
                  </a:lnTo>
                  <a:lnTo>
                    <a:pt x="769290" y="193989"/>
                  </a:lnTo>
                  <a:close/>
                </a:path>
              </a:pathLst>
            </a:custGeom>
            <a:solidFill>
              <a:schemeClr val="accent2">
                <a:lumMod val="60000"/>
                <a:lumOff val="40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05" name="フリーフォーム: 図形 204">
              <a:extLst>
                <a:ext uri="{FF2B5EF4-FFF2-40B4-BE49-F238E27FC236}">
                  <a16:creationId xmlns:a16="http://schemas.microsoft.com/office/drawing/2014/main" id="{1B9233F4-7DEE-47F4-994F-D73DDDBD0B30}"/>
                </a:ext>
              </a:extLst>
            </p:cNvPr>
            <p:cNvSpPr/>
            <p:nvPr/>
          </p:nvSpPr>
          <p:spPr bwMode="auto">
            <a:xfrm rot="6376184" flipH="1">
              <a:off x="-3764444" y="5692992"/>
              <a:ext cx="692174" cy="193989"/>
            </a:xfrm>
            <a:custGeom>
              <a:avLst/>
              <a:gdLst>
                <a:gd name="connsiteX0" fmla="*/ 769290 w 769290"/>
                <a:gd name="connsiteY0" fmla="*/ 193989 h 193989"/>
                <a:gd name="connsiteX1" fmla="*/ 468190 w 769290"/>
                <a:gd name="connsiteY1" fmla="*/ 193989 h 193989"/>
                <a:gd name="connsiteX2" fmla="*/ 468192 w 769290"/>
                <a:gd name="connsiteY2" fmla="*/ 193988 h 193989"/>
                <a:gd name="connsiteX3" fmla="*/ 0 w 769290"/>
                <a:gd name="connsiteY3" fmla="*/ 193988 h 193989"/>
                <a:gd name="connsiteX4" fmla="*/ 540192 w 769290"/>
                <a:gd name="connsiteY4" fmla="*/ 0 h 193989"/>
                <a:gd name="connsiteX5" fmla="*/ 582128 w 769290"/>
                <a:gd name="connsiteY5" fmla="*/ 98617 h 193989"/>
                <a:gd name="connsiteX6" fmla="*/ 699941 w 769290"/>
                <a:gd name="connsiteY6" fmla="*/ 2 h 193989"/>
                <a:gd name="connsiteX0" fmla="*/ 769589 w 769589"/>
                <a:gd name="connsiteY0" fmla="*/ 193989 h 208357"/>
                <a:gd name="connsiteX1" fmla="*/ 468489 w 769589"/>
                <a:gd name="connsiteY1" fmla="*/ 193989 h 208357"/>
                <a:gd name="connsiteX2" fmla="*/ 299 w 769589"/>
                <a:gd name="connsiteY2" fmla="*/ 193988 h 208357"/>
                <a:gd name="connsiteX3" fmla="*/ 540491 w 769589"/>
                <a:gd name="connsiteY3" fmla="*/ 0 h 208357"/>
                <a:gd name="connsiteX4" fmla="*/ 582427 w 769589"/>
                <a:gd name="connsiteY4" fmla="*/ 98617 h 208357"/>
                <a:gd name="connsiteX5" fmla="*/ 700240 w 769589"/>
                <a:gd name="connsiteY5" fmla="*/ 2 h 208357"/>
                <a:gd name="connsiteX6" fmla="*/ 769589 w 769589"/>
                <a:gd name="connsiteY6" fmla="*/ 193989 h 208357"/>
                <a:gd name="connsiteX0" fmla="*/ 769290 w 769290"/>
                <a:gd name="connsiteY0" fmla="*/ 193989 h 193989"/>
                <a:gd name="connsiteX1" fmla="*/ 0 w 769290"/>
                <a:gd name="connsiteY1" fmla="*/ 193988 h 193989"/>
                <a:gd name="connsiteX2" fmla="*/ 540192 w 769290"/>
                <a:gd name="connsiteY2" fmla="*/ 0 h 193989"/>
                <a:gd name="connsiteX3" fmla="*/ 582128 w 769290"/>
                <a:gd name="connsiteY3" fmla="*/ 98617 h 193989"/>
                <a:gd name="connsiteX4" fmla="*/ 699941 w 769290"/>
                <a:gd name="connsiteY4" fmla="*/ 2 h 193989"/>
                <a:gd name="connsiteX5" fmla="*/ 769290 w 769290"/>
                <a:gd name="connsiteY5" fmla="*/ 193989 h 1939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769290" h="193989">
                  <a:moveTo>
                    <a:pt x="769290" y="193989"/>
                  </a:moveTo>
                  <a:lnTo>
                    <a:pt x="0" y="193988"/>
                  </a:lnTo>
                  <a:lnTo>
                    <a:pt x="540192" y="0"/>
                  </a:lnTo>
                  <a:lnTo>
                    <a:pt x="582128" y="98617"/>
                  </a:lnTo>
                  <a:lnTo>
                    <a:pt x="699941" y="2"/>
                  </a:lnTo>
                  <a:lnTo>
                    <a:pt x="769290" y="193989"/>
                  </a:lnTo>
                  <a:close/>
                </a:path>
              </a:pathLst>
            </a:custGeom>
            <a:solidFill>
              <a:schemeClr val="accent2">
                <a:lumMod val="60000"/>
                <a:lumOff val="40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206" name="グループ化 205">
              <a:extLst>
                <a:ext uri="{FF2B5EF4-FFF2-40B4-BE49-F238E27FC236}">
                  <a16:creationId xmlns:a16="http://schemas.microsoft.com/office/drawing/2014/main" id="{B794155C-BAEC-41AF-827D-1C4E622DF171}"/>
                </a:ext>
              </a:extLst>
            </p:cNvPr>
            <p:cNvGrpSpPr/>
            <p:nvPr/>
          </p:nvGrpSpPr>
          <p:grpSpPr>
            <a:xfrm>
              <a:off x="-3798118" y="5551137"/>
              <a:ext cx="393349" cy="335557"/>
              <a:chOff x="6931226" y="6256185"/>
              <a:chExt cx="393349" cy="335557"/>
            </a:xfrm>
          </p:grpSpPr>
          <p:sp>
            <p:nvSpPr>
              <p:cNvPr id="239" name="フリーフォーム: 図形 238">
                <a:extLst>
                  <a:ext uri="{FF2B5EF4-FFF2-40B4-BE49-F238E27FC236}">
                    <a16:creationId xmlns:a16="http://schemas.microsoft.com/office/drawing/2014/main" id="{7D789734-2B4C-4770-AC71-06A3D1D64523}"/>
                  </a:ext>
                </a:extLst>
              </p:cNvPr>
              <p:cNvSpPr/>
              <p:nvPr/>
            </p:nvSpPr>
            <p:spPr bwMode="auto">
              <a:xfrm>
                <a:off x="6981544" y="6330059"/>
                <a:ext cx="288412" cy="261683"/>
              </a:xfrm>
              <a:custGeom>
                <a:avLst/>
                <a:gdLst>
                  <a:gd name="connsiteX0" fmla="*/ 188379 w 369092"/>
                  <a:gd name="connsiteY0" fmla="*/ 64 h 234126"/>
                  <a:gd name="connsiteX1" fmla="*/ 368834 w 369092"/>
                  <a:gd name="connsiteY1" fmla="*/ 145260 h 234126"/>
                  <a:gd name="connsiteX2" fmla="*/ 223896 w 369092"/>
                  <a:gd name="connsiteY2" fmla="*/ 228940 h 234126"/>
                  <a:gd name="connsiteX3" fmla="*/ 188379 w 369092"/>
                  <a:gd name="connsiteY3" fmla="*/ 64 h 234126"/>
                  <a:gd name="connsiteX4" fmla="*/ 180831 w 369092"/>
                  <a:gd name="connsiteY4" fmla="*/ 0 h 234126"/>
                  <a:gd name="connsiteX5" fmla="*/ 145315 w 369092"/>
                  <a:gd name="connsiteY5" fmla="*/ 228876 h 234126"/>
                  <a:gd name="connsiteX6" fmla="*/ 376 w 369092"/>
                  <a:gd name="connsiteY6" fmla="*/ 145196 h 234126"/>
                  <a:gd name="connsiteX7" fmla="*/ 180831 w 369092"/>
                  <a:gd name="connsiteY7" fmla="*/ 0 h 2341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69092" h="234126">
                    <a:moveTo>
                      <a:pt x="188379" y="64"/>
                    </a:moveTo>
                    <a:cubicBezTo>
                      <a:pt x="248531" y="48463"/>
                      <a:pt x="362172" y="109972"/>
                      <a:pt x="368834" y="145260"/>
                    </a:cubicBezTo>
                    <a:cubicBezTo>
                      <a:pt x="375495" y="180546"/>
                      <a:pt x="251494" y="254251"/>
                      <a:pt x="223896" y="228940"/>
                    </a:cubicBezTo>
                    <a:cubicBezTo>
                      <a:pt x="196298" y="203629"/>
                      <a:pt x="200218" y="76356"/>
                      <a:pt x="188379" y="64"/>
                    </a:cubicBezTo>
                    <a:close/>
                    <a:moveTo>
                      <a:pt x="180831" y="0"/>
                    </a:moveTo>
                    <a:cubicBezTo>
                      <a:pt x="168992" y="76292"/>
                      <a:pt x="172544" y="205464"/>
                      <a:pt x="145315" y="228876"/>
                    </a:cubicBezTo>
                    <a:cubicBezTo>
                      <a:pt x="118087" y="252289"/>
                      <a:pt x="-7745" y="181752"/>
                      <a:pt x="376" y="145196"/>
                    </a:cubicBezTo>
                    <a:cubicBezTo>
                      <a:pt x="8498" y="108639"/>
                      <a:pt x="120680" y="48399"/>
                      <a:pt x="180831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40" name="フリーフォーム: 図形 239">
                <a:extLst>
                  <a:ext uri="{FF2B5EF4-FFF2-40B4-BE49-F238E27FC236}">
                    <a16:creationId xmlns:a16="http://schemas.microsoft.com/office/drawing/2014/main" id="{A9FED5E7-2AA1-4464-BC19-C567622EB9AE}"/>
                  </a:ext>
                </a:extLst>
              </p:cNvPr>
              <p:cNvSpPr/>
              <p:nvPr/>
            </p:nvSpPr>
            <p:spPr bwMode="auto">
              <a:xfrm rot="16200000" flipH="1">
                <a:off x="7037644" y="6149767"/>
                <a:ext cx="180514" cy="393349"/>
              </a:xfrm>
              <a:custGeom>
                <a:avLst/>
                <a:gdLst>
                  <a:gd name="connsiteX0" fmla="*/ 638 w 254482"/>
                  <a:gd name="connsiteY0" fmla="*/ 42164 h 393349"/>
                  <a:gd name="connsiteX1" fmla="*/ 87647 w 254482"/>
                  <a:gd name="connsiteY1" fmla="*/ 182727 h 393349"/>
                  <a:gd name="connsiteX2" fmla="*/ 96975 w 254482"/>
                  <a:gd name="connsiteY2" fmla="*/ 196676 h 393349"/>
                  <a:gd name="connsiteX3" fmla="*/ 87649 w 254482"/>
                  <a:gd name="connsiteY3" fmla="*/ 210623 h 393349"/>
                  <a:gd name="connsiteX4" fmla="*/ 2073 w 254482"/>
                  <a:gd name="connsiteY4" fmla="*/ 367242 h 393349"/>
                  <a:gd name="connsiteX5" fmla="*/ 252598 w 254482"/>
                  <a:gd name="connsiteY5" fmla="*/ 367242 h 393349"/>
                  <a:gd name="connsiteX6" fmla="*/ 166891 w 254482"/>
                  <a:gd name="connsiteY6" fmla="*/ 210365 h 393349"/>
                  <a:gd name="connsiteX7" fmla="*/ 157726 w 254482"/>
                  <a:gd name="connsiteY7" fmla="*/ 196673 h 393349"/>
                  <a:gd name="connsiteX8" fmla="*/ 166889 w 254482"/>
                  <a:gd name="connsiteY8" fmla="*/ 182984 h 393349"/>
                  <a:gd name="connsiteX9" fmla="*/ 252596 w 254482"/>
                  <a:gd name="connsiteY9" fmla="*/ 26107 h 393349"/>
                  <a:gd name="connsiteX10" fmla="*/ 2071 w 254482"/>
                  <a:gd name="connsiteY10" fmla="*/ 26107 h 393349"/>
                  <a:gd name="connsiteX11" fmla="*/ 638 w 254482"/>
                  <a:gd name="connsiteY11" fmla="*/ 42164 h 3933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254482" h="393349">
                    <a:moveTo>
                      <a:pt x="638" y="42164"/>
                    </a:moveTo>
                    <a:cubicBezTo>
                      <a:pt x="6387" y="74135"/>
                      <a:pt x="49924" y="130291"/>
                      <a:pt x="87647" y="182727"/>
                    </a:cubicBezTo>
                    <a:lnTo>
                      <a:pt x="96975" y="196676"/>
                    </a:lnTo>
                    <a:lnTo>
                      <a:pt x="87649" y="210623"/>
                    </a:lnTo>
                    <a:cubicBezTo>
                      <a:pt x="42381" y="273545"/>
                      <a:pt x="-11258" y="341825"/>
                      <a:pt x="2073" y="367242"/>
                    </a:cubicBezTo>
                    <a:cubicBezTo>
                      <a:pt x="19848" y="401132"/>
                      <a:pt x="235765" y="402961"/>
                      <a:pt x="252598" y="367242"/>
                    </a:cubicBezTo>
                    <a:cubicBezTo>
                      <a:pt x="265223" y="340453"/>
                      <a:pt x="211937" y="272859"/>
                      <a:pt x="166891" y="210365"/>
                    </a:cubicBezTo>
                    <a:lnTo>
                      <a:pt x="157726" y="196673"/>
                    </a:lnTo>
                    <a:lnTo>
                      <a:pt x="166889" y="182984"/>
                    </a:lnTo>
                    <a:cubicBezTo>
                      <a:pt x="211935" y="120490"/>
                      <a:pt x="265221" y="52896"/>
                      <a:pt x="252596" y="26107"/>
                    </a:cubicBezTo>
                    <a:cubicBezTo>
                      <a:pt x="235763" y="-9612"/>
                      <a:pt x="19846" y="-7783"/>
                      <a:pt x="2071" y="26107"/>
                    </a:cubicBezTo>
                    <a:cubicBezTo>
                      <a:pt x="-151" y="30343"/>
                      <a:pt x="-513" y="35770"/>
                      <a:pt x="638" y="42164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41" name="四角形: 角を丸くする 240">
                <a:extLst>
                  <a:ext uri="{FF2B5EF4-FFF2-40B4-BE49-F238E27FC236}">
                    <a16:creationId xmlns:a16="http://schemas.microsoft.com/office/drawing/2014/main" id="{03746461-534E-4792-9743-8F80A13592A7}"/>
                  </a:ext>
                </a:extLst>
              </p:cNvPr>
              <p:cNvSpPr/>
              <p:nvPr/>
            </p:nvSpPr>
            <p:spPr bwMode="auto">
              <a:xfrm>
                <a:off x="7077915" y="6291263"/>
                <a:ext cx="99686" cy="113136"/>
              </a:xfrm>
              <a:prstGeom prst="roundRect">
                <a:avLst>
                  <a:gd name="adj" fmla="val 28953"/>
                </a:avLst>
              </a:prstGeom>
              <a:solidFill>
                <a:srgbClr val="FF0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07" name="フリーフォーム: 図形 206">
              <a:extLst>
                <a:ext uri="{FF2B5EF4-FFF2-40B4-BE49-F238E27FC236}">
                  <a16:creationId xmlns:a16="http://schemas.microsoft.com/office/drawing/2014/main" id="{F593128F-23F1-4D59-A001-45206A28DDE7}"/>
                </a:ext>
              </a:extLst>
            </p:cNvPr>
            <p:cNvSpPr/>
            <p:nvPr/>
          </p:nvSpPr>
          <p:spPr bwMode="auto">
            <a:xfrm rot="2700000">
              <a:off x="-3894616" y="3148575"/>
              <a:ext cx="1800935" cy="807312"/>
            </a:xfrm>
            <a:custGeom>
              <a:avLst/>
              <a:gdLst>
                <a:gd name="connsiteX0" fmla="*/ 913929 w 1827859"/>
                <a:gd name="connsiteY0" fmla="*/ 0 h 1231279"/>
                <a:gd name="connsiteX1" fmla="*/ 1825703 w 1827859"/>
                <a:gd name="connsiteY1" fmla="*/ 604155 h 1231279"/>
                <a:gd name="connsiteX2" fmla="*/ 1827859 w 1827859"/>
                <a:gd name="connsiteY2" fmla="*/ 615640 h 1231279"/>
                <a:gd name="connsiteX3" fmla="*/ 1825703 w 1827859"/>
                <a:gd name="connsiteY3" fmla="*/ 627124 h 1231279"/>
                <a:gd name="connsiteX4" fmla="*/ 913929 w 1827859"/>
                <a:gd name="connsiteY4" fmla="*/ 1231279 h 1231279"/>
                <a:gd name="connsiteX5" fmla="*/ 2155 w 1827859"/>
                <a:gd name="connsiteY5" fmla="*/ 627124 h 1231279"/>
                <a:gd name="connsiteX6" fmla="*/ 0 w 1827859"/>
                <a:gd name="connsiteY6" fmla="*/ 615640 h 1231279"/>
                <a:gd name="connsiteX7" fmla="*/ 2155 w 1827859"/>
                <a:gd name="connsiteY7" fmla="*/ 604155 h 1231279"/>
                <a:gd name="connsiteX8" fmla="*/ 913929 w 1827859"/>
                <a:gd name="connsiteY8" fmla="*/ 0 h 12312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827859" h="1231279">
                  <a:moveTo>
                    <a:pt x="913929" y="0"/>
                  </a:moveTo>
                  <a:cubicBezTo>
                    <a:pt x="1363680" y="0"/>
                    <a:pt x="1738920" y="259365"/>
                    <a:pt x="1825703" y="604155"/>
                  </a:cubicBezTo>
                  <a:lnTo>
                    <a:pt x="1827859" y="615640"/>
                  </a:lnTo>
                  <a:lnTo>
                    <a:pt x="1825703" y="627124"/>
                  </a:lnTo>
                  <a:cubicBezTo>
                    <a:pt x="1738920" y="971914"/>
                    <a:pt x="1363680" y="1231279"/>
                    <a:pt x="913929" y="1231279"/>
                  </a:cubicBezTo>
                  <a:cubicBezTo>
                    <a:pt x="464178" y="1231279"/>
                    <a:pt x="88938" y="971914"/>
                    <a:pt x="2155" y="627124"/>
                  </a:cubicBezTo>
                  <a:lnTo>
                    <a:pt x="0" y="615640"/>
                  </a:lnTo>
                  <a:lnTo>
                    <a:pt x="2155" y="604155"/>
                  </a:lnTo>
                  <a:cubicBezTo>
                    <a:pt x="88938" y="259365"/>
                    <a:pt x="464178" y="0"/>
                    <a:pt x="913929" y="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08" name="月 207">
              <a:extLst>
                <a:ext uri="{FF2B5EF4-FFF2-40B4-BE49-F238E27FC236}">
                  <a16:creationId xmlns:a16="http://schemas.microsoft.com/office/drawing/2014/main" id="{C0C65D8D-1214-4F79-AF5B-5C105E989C98}"/>
                </a:ext>
              </a:extLst>
            </p:cNvPr>
            <p:cNvSpPr/>
            <p:nvPr/>
          </p:nvSpPr>
          <p:spPr bwMode="auto">
            <a:xfrm rot="2576229">
              <a:off x="-4480920" y="2669365"/>
              <a:ext cx="546655" cy="1424471"/>
            </a:xfrm>
            <a:prstGeom prst="moon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09" name="月 208">
              <a:extLst>
                <a:ext uri="{FF2B5EF4-FFF2-40B4-BE49-F238E27FC236}">
                  <a16:creationId xmlns:a16="http://schemas.microsoft.com/office/drawing/2014/main" id="{E1F151DA-3D92-43FB-81DB-66F663EF3BF7}"/>
                </a:ext>
              </a:extLst>
            </p:cNvPr>
            <p:cNvSpPr/>
            <p:nvPr/>
          </p:nvSpPr>
          <p:spPr bwMode="auto">
            <a:xfrm rot="5400000">
              <a:off x="-4287336" y="3771036"/>
              <a:ext cx="126936" cy="817253"/>
            </a:xfrm>
            <a:prstGeom prst="moon">
              <a:avLst/>
            </a:prstGeom>
            <a:solidFill>
              <a:schemeClr val="tx1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0" name="月 209">
              <a:extLst>
                <a:ext uri="{FF2B5EF4-FFF2-40B4-BE49-F238E27FC236}">
                  <a16:creationId xmlns:a16="http://schemas.microsoft.com/office/drawing/2014/main" id="{881C0A57-C25E-4C99-9F8E-6F30C6A9D2A5}"/>
                </a:ext>
              </a:extLst>
            </p:cNvPr>
            <p:cNvSpPr/>
            <p:nvPr/>
          </p:nvSpPr>
          <p:spPr bwMode="auto">
            <a:xfrm rot="5400000">
              <a:off x="-3060515" y="3771036"/>
              <a:ext cx="126938" cy="817253"/>
            </a:xfrm>
            <a:prstGeom prst="moon">
              <a:avLst/>
            </a:prstGeom>
            <a:solidFill>
              <a:schemeClr val="tx1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11" name="グループ化 210">
              <a:extLst>
                <a:ext uri="{FF2B5EF4-FFF2-40B4-BE49-F238E27FC236}">
                  <a16:creationId xmlns:a16="http://schemas.microsoft.com/office/drawing/2014/main" id="{76746814-6DFD-46EB-91EB-FA034DC93BA4}"/>
                </a:ext>
              </a:extLst>
            </p:cNvPr>
            <p:cNvGrpSpPr/>
            <p:nvPr/>
          </p:nvGrpSpPr>
          <p:grpSpPr>
            <a:xfrm>
              <a:off x="-4606487" y="4261842"/>
              <a:ext cx="690181" cy="296736"/>
              <a:chOff x="6128823" y="2418951"/>
              <a:chExt cx="690181" cy="296736"/>
            </a:xfrm>
          </p:grpSpPr>
          <p:sp>
            <p:nvSpPr>
              <p:cNvPr id="235" name="月 234">
                <a:extLst>
                  <a:ext uri="{FF2B5EF4-FFF2-40B4-BE49-F238E27FC236}">
                    <a16:creationId xmlns:a16="http://schemas.microsoft.com/office/drawing/2014/main" id="{FE530BE0-2106-4081-9F7A-72869DA10B75}"/>
                  </a:ext>
                </a:extLst>
              </p:cNvPr>
              <p:cNvSpPr/>
              <p:nvPr/>
            </p:nvSpPr>
            <p:spPr bwMode="auto">
              <a:xfrm rot="5400000" flipH="1">
                <a:off x="6250747" y="2396193"/>
                <a:ext cx="123402" cy="303750"/>
              </a:xfrm>
              <a:prstGeom prst="moon">
                <a:avLst>
                  <a:gd name="adj" fmla="val 50502"/>
                </a:avLst>
              </a:pr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36" name="月 235">
                <a:extLst>
                  <a:ext uri="{FF2B5EF4-FFF2-40B4-BE49-F238E27FC236}">
                    <a16:creationId xmlns:a16="http://schemas.microsoft.com/office/drawing/2014/main" id="{00CC37DC-D648-4ECF-A377-7612F87D2ADA}"/>
                  </a:ext>
                </a:extLst>
              </p:cNvPr>
              <p:cNvSpPr/>
              <p:nvPr/>
            </p:nvSpPr>
            <p:spPr bwMode="auto">
              <a:xfrm rot="5400000" flipH="1">
                <a:off x="6218997" y="2421593"/>
                <a:ext cx="123402" cy="303750"/>
              </a:xfrm>
              <a:prstGeom prst="moon">
                <a:avLst>
                  <a:gd name="adj" fmla="val 50502"/>
                </a:avLst>
              </a:pr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37" name="フリーフォーム: 図形 236">
                <a:extLst>
                  <a:ext uri="{FF2B5EF4-FFF2-40B4-BE49-F238E27FC236}">
                    <a16:creationId xmlns:a16="http://schemas.microsoft.com/office/drawing/2014/main" id="{D0CCFC45-2865-4E7A-8524-D14ABFC66D1B}"/>
                  </a:ext>
                </a:extLst>
              </p:cNvPr>
              <p:cNvSpPr/>
              <p:nvPr/>
            </p:nvSpPr>
            <p:spPr bwMode="auto">
              <a:xfrm>
                <a:off x="6225138" y="2453222"/>
                <a:ext cx="593866" cy="262465"/>
              </a:xfrm>
              <a:custGeom>
                <a:avLst/>
                <a:gdLst>
                  <a:gd name="connsiteX0" fmla="*/ 296933 w 593866"/>
                  <a:gd name="connsiteY0" fmla="*/ 0 h 262465"/>
                  <a:gd name="connsiteX1" fmla="*/ 593866 w 593866"/>
                  <a:gd name="connsiteY1" fmla="*/ 149752 h 262465"/>
                  <a:gd name="connsiteX2" fmla="*/ 506897 w 593866"/>
                  <a:gd name="connsiteY2" fmla="*/ 255643 h 262465"/>
                  <a:gd name="connsiteX3" fmla="*/ 486834 w 593866"/>
                  <a:gd name="connsiteY3" fmla="*/ 262465 h 262465"/>
                  <a:gd name="connsiteX4" fmla="*/ 412513 w 593866"/>
                  <a:gd name="connsiteY4" fmla="*/ 237193 h 262465"/>
                  <a:gd name="connsiteX5" fmla="*/ 296933 w 593866"/>
                  <a:gd name="connsiteY5" fmla="*/ 225425 h 262465"/>
                  <a:gd name="connsiteX6" fmla="*/ 181353 w 593866"/>
                  <a:gd name="connsiteY6" fmla="*/ 237193 h 262465"/>
                  <a:gd name="connsiteX7" fmla="*/ 107032 w 593866"/>
                  <a:gd name="connsiteY7" fmla="*/ 262465 h 262465"/>
                  <a:gd name="connsiteX8" fmla="*/ 86970 w 593866"/>
                  <a:gd name="connsiteY8" fmla="*/ 255643 h 262465"/>
                  <a:gd name="connsiteX9" fmla="*/ 0 w 593866"/>
                  <a:gd name="connsiteY9" fmla="*/ 149752 h 262465"/>
                  <a:gd name="connsiteX10" fmla="*/ 296933 w 593866"/>
                  <a:gd name="connsiteY10" fmla="*/ 0 h 262465"/>
                  <a:gd name="connsiteX0" fmla="*/ 296933 w 593866"/>
                  <a:gd name="connsiteY0" fmla="*/ 225425 h 316865"/>
                  <a:gd name="connsiteX1" fmla="*/ 181353 w 593866"/>
                  <a:gd name="connsiteY1" fmla="*/ 237193 h 316865"/>
                  <a:gd name="connsiteX2" fmla="*/ 107032 w 593866"/>
                  <a:gd name="connsiteY2" fmla="*/ 262465 h 316865"/>
                  <a:gd name="connsiteX3" fmla="*/ 86970 w 593866"/>
                  <a:gd name="connsiteY3" fmla="*/ 255643 h 316865"/>
                  <a:gd name="connsiteX4" fmla="*/ 0 w 593866"/>
                  <a:gd name="connsiteY4" fmla="*/ 149752 h 316865"/>
                  <a:gd name="connsiteX5" fmla="*/ 296933 w 593866"/>
                  <a:gd name="connsiteY5" fmla="*/ 0 h 316865"/>
                  <a:gd name="connsiteX6" fmla="*/ 593866 w 593866"/>
                  <a:gd name="connsiteY6" fmla="*/ 149752 h 316865"/>
                  <a:gd name="connsiteX7" fmla="*/ 506897 w 593866"/>
                  <a:gd name="connsiteY7" fmla="*/ 255643 h 316865"/>
                  <a:gd name="connsiteX8" fmla="*/ 486834 w 593866"/>
                  <a:gd name="connsiteY8" fmla="*/ 262465 h 316865"/>
                  <a:gd name="connsiteX9" fmla="*/ 412513 w 593866"/>
                  <a:gd name="connsiteY9" fmla="*/ 237193 h 316865"/>
                  <a:gd name="connsiteX10" fmla="*/ 388373 w 593866"/>
                  <a:gd name="connsiteY10" fmla="*/ 316865 h 316865"/>
                  <a:gd name="connsiteX0" fmla="*/ 181353 w 593866"/>
                  <a:gd name="connsiteY0" fmla="*/ 237193 h 316865"/>
                  <a:gd name="connsiteX1" fmla="*/ 107032 w 593866"/>
                  <a:gd name="connsiteY1" fmla="*/ 262465 h 316865"/>
                  <a:gd name="connsiteX2" fmla="*/ 86970 w 593866"/>
                  <a:gd name="connsiteY2" fmla="*/ 255643 h 316865"/>
                  <a:gd name="connsiteX3" fmla="*/ 0 w 593866"/>
                  <a:gd name="connsiteY3" fmla="*/ 149752 h 316865"/>
                  <a:gd name="connsiteX4" fmla="*/ 296933 w 593866"/>
                  <a:gd name="connsiteY4" fmla="*/ 0 h 316865"/>
                  <a:gd name="connsiteX5" fmla="*/ 593866 w 593866"/>
                  <a:gd name="connsiteY5" fmla="*/ 149752 h 316865"/>
                  <a:gd name="connsiteX6" fmla="*/ 506897 w 593866"/>
                  <a:gd name="connsiteY6" fmla="*/ 255643 h 316865"/>
                  <a:gd name="connsiteX7" fmla="*/ 486834 w 593866"/>
                  <a:gd name="connsiteY7" fmla="*/ 262465 h 316865"/>
                  <a:gd name="connsiteX8" fmla="*/ 412513 w 593866"/>
                  <a:gd name="connsiteY8" fmla="*/ 237193 h 316865"/>
                  <a:gd name="connsiteX9" fmla="*/ 388373 w 593866"/>
                  <a:gd name="connsiteY9" fmla="*/ 316865 h 316865"/>
                  <a:gd name="connsiteX0" fmla="*/ 107032 w 593866"/>
                  <a:gd name="connsiteY0" fmla="*/ 262465 h 316865"/>
                  <a:gd name="connsiteX1" fmla="*/ 86970 w 593866"/>
                  <a:gd name="connsiteY1" fmla="*/ 255643 h 316865"/>
                  <a:gd name="connsiteX2" fmla="*/ 0 w 593866"/>
                  <a:gd name="connsiteY2" fmla="*/ 149752 h 316865"/>
                  <a:gd name="connsiteX3" fmla="*/ 296933 w 593866"/>
                  <a:gd name="connsiteY3" fmla="*/ 0 h 316865"/>
                  <a:gd name="connsiteX4" fmla="*/ 593866 w 593866"/>
                  <a:gd name="connsiteY4" fmla="*/ 149752 h 316865"/>
                  <a:gd name="connsiteX5" fmla="*/ 506897 w 593866"/>
                  <a:gd name="connsiteY5" fmla="*/ 255643 h 316865"/>
                  <a:gd name="connsiteX6" fmla="*/ 486834 w 593866"/>
                  <a:gd name="connsiteY6" fmla="*/ 262465 h 316865"/>
                  <a:gd name="connsiteX7" fmla="*/ 412513 w 593866"/>
                  <a:gd name="connsiteY7" fmla="*/ 237193 h 316865"/>
                  <a:gd name="connsiteX8" fmla="*/ 388373 w 593866"/>
                  <a:gd name="connsiteY8" fmla="*/ 316865 h 316865"/>
                  <a:gd name="connsiteX0" fmla="*/ 107032 w 593866"/>
                  <a:gd name="connsiteY0" fmla="*/ 262465 h 262465"/>
                  <a:gd name="connsiteX1" fmla="*/ 86970 w 593866"/>
                  <a:gd name="connsiteY1" fmla="*/ 255643 h 262465"/>
                  <a:gd name="connsiteX2" fmla="*/ 0 w 593866"/>
                  <a:gd name="connsiteY2" fmla="*/ 149752 h 262465"/>
                  <a:gd name="connsiteX3" fmla="*/ 296933 w 593866"/>
                  <a:gd name="connsiteY3" fmla="*/ 0 h 262465"/>
                  <a:gd name="connsiteX4" fmla="*/ 593866 w 593866"/>
                  <a:gd name="connsiteY4" fmla="*/ 149752 h 262465"/>
                  <a:gd name="connsiteX5" fmla="*/ 506897 w 593866"/>
                  <a:gd name="connsiteY5" fmla="*/ 255643 h 262465"/>
                  <a:gd name="connsiteX6" fmla="*/ 486834 w 593866"/>
                  <a:gd name="connsiteY6" fmla="*/ 262465 h 262465"/>
                  <a:gd name="connsiteX7" fmla="*/ 412513 w 593866"/>
                  <a:gd name="connsiteY7" fmla="*/ 237193 h 262465"/>
                  <a:gd name="connsiteX0" fmla="*/ 107032 w 593866"/>
                  <a:gd name="connsiteY0" fmla="*/ 262465 h 262465"/>
                  <a:gd name="connsiteX1" fmla="*/ 86970 w 593866"/>
                  <a:gd name="connsiteY1" fmla="*/ 255643 h 262465"/>
                  <a:gd name="connsiteX2" fmla="*/ 0 w 593866"/>
                  <a:gd name="connsiteY2" fmla="*/ 149752 h 262465"/>
                  <a:gd name="connsiteX3" fmla="*/ 296933 w 593866"/>
                  <a:gd name="connsiteY3" fmla="*/ 0 h 262465"/>
                  <a:gd name="connsiteX4" fmla="*/ 593866 w 593866"/>
                  <a:gd name="connsiteY4" fmla="*/ 149752 h 262465"/>
                  <a:gd name="connsiteX5" fmla="*/ 506897 w 593866"/>
                  <a:gd name="connsiteY5" fmla="*/ 255643 h 262465"/>
                  <a:gd name="connsiteX6" fmla="*/ 486834 w 593866"/>
                  <a:gd name="connsiteY6" fmla="*/ 262465 h 2624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593866" h="262465">
                    <a:moveTo>
                      <a:pt x="107032" y="262465"/>
                    </a:moveTo>
                    <a:lnTo>
                      <a:pt x="86970" y="255643"/>
                    </a:lnTo>
                    <a:cubicBezTo>
                      <a:pt x="33236" y="228543"/>
                      <a:pt x="0" y="191105"/>
                      <a:pt x="0" y="149752"/>
                    </a:cubicBezTo>
                    <a:cubicBezTo>
                      <a:pt x="0" y="67046"/>
                      <a:pt x="132941" y="0"/>
                      <a:pt x="296933" y="0"/>
                    </a:cubicBezTo>
                    <a:cubicBezTo>
                      <a:pt x="460925" y="0"/>
                      <a:pt x="593866" y="67046"/>
                      <a:pt x="593866" y="149752"/>
                    </a:cubicBezTo>
                    <a:cubicBezTo>
                      <a:pt x="593866" y="191105"/>
                      <a:pt x="560631" y="228543"/>
                      <a:pt x="506897" y="255643"/>
                    </a:cubicBezTo>
                    <a:lnTo>
                      <a:pt x="486834" y="262465"/>
                    </a:lnTo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38" name="月 237">
                <a:extLst>
                  <a:ext uri="{FF2B5EF4-FFF2-40B4-BE49-F238E27FC236}">
                    <a16:creationId xmlns:a16="http://schemas.microsoft.com/office/drawing/2014/main" id="{FEFDA7CE-3455-4F15-BBF0-A0DB1067C9D2}"/>
                  </a:ext>
                </a:extLst>
              </p:cNvPr>
              <p:cNvSpPr/>
              <p:nvPr/>
            </p:nvSpPr>
            <p:spPr bwMode="auto">
              <a:xfrm rot="5400000">
                <a:off x="6444594" y="2204953"/>
                <a:ext cx="154957" cy="582954"/>
              </a:xfrm>
              <a:prstGeom prst="moon">
                <a:avLst>
                  <a:gd name="adj" fmla="val 40210"/>
                </a:avLst>
              </a:pr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212" name="グループ化 211">
              <a:extLst>
                <a:ext uri="{FF2B5EF4-FFF2-40B4-BE49-F238E27FC236}">
                  <a16:creationId xmlns:a16="http://schemas.microsoft.com/office/drawing/2014/main" id="{86F4E14D-5C26-408B-A6F6-D83505971558}"/>
                </a:ext>
              </a:extLst>
            </p:cNvPr>
            <p:cNvGrpSpPr/>
            <p:nvPr/>
          </p:nvGrpSpPr>
          <p:grpSpPr>
            <a:xfrm flipH="1">
              <a:off x="-3290287" y="4261842"/>
              <a:ext cx="690181" cy="296736"/>
              <a:chOff x="6128823" y="2418951"/>
              <a:chExt cx="690181" cy="296736"/>
            </a:xfrm>
          </p:grpSpPr>
          <p:sp>
            <p:nvSpPr>
              <p:cNvPr id="231" name="月 230">
                <a:extLst>
                  <a:ext uri="{FF2B5EF4-FFF2-40B4-BE49-F238E27FC236}">
                    <a16:creationId xmlns:a16="http://schemas.microsoft.com/office/drawing/2014/main" id="{EE9F683F-6ACF-47FC-9A6E-27B048FC075D}"/>
                  </a:ext>
                </a:extLst>
              </p:cNvPr>
              <p:cNvSpPr/>
              <p:nvPr/>
            </p:nvSpPr>
            <p:spPr bwMode="auto">
              <a:xfrm rot="5400000" flipH="1">
                <a:off x="6250747" y="2396193"/>
                <a:ext cx="123402" cy="303750"/>
              </a:xfrm>
              <a:prstGeom prst="moon">
                <a:avLst>
                  <a:gd name="adj" fmla="val 50502"/>
                </a:avLst>
              </a:pr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32" name="月 231">
                <a:extLst>
                  <a:ext uri="{FF2B5EF4-FFF2-40B4-BE49-F238E27FC236}">
                    <a16:creationId xmlns:a16="http://schemas.microsoft.com/office/drawing/2014/main" id="{514E7E11-09D0-424F-8FD9-CFC038EBE1DE}"/>
                  </a:ext>
                </a:extLst>
              </p:cNvPr>
              <p:cNvSpPr/>
              <p:nvPr/>
            </p:nvSpPr>
            <p:spPr bwMode="auto">
              <a:xfrm rot="5400000" flipH="1">
                <a:off x="6218997" y="2421593"/>
                <a:ext cx="123402" cy="303750"/>
              </a:xfrm>
              <a:prstGeom prst="moon">
                <a:avLst>
                  <a:gd name="adj" fmla="val 50502"/>
                </a:avLst>
              </a:pr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33" name="フリーフォーム: 図形 232">
                <a:extLst>
                  <a:ext uri="{FF2B5EF4-FFF2-40B4-BE49-F238E27FC236}">
                    <a16:creationId xmlns:a16="http://schemas.microsoft.com/office/drawing/2014/main" id="{890A1B75-F1AC-45E8-8899-0B7BEA3A4086}"/>
                  </a:ext>
                </a:extLst>
              </p:cNvPr>
              <p:cNvSpPr/>
              <p:nvPr/>
            </p:nvSpPr>
            <p:spPr bwMode="auto">
              <a:xfrm>
                <a:off x="6225138" y="2453222"/>
                <a:ext cx="593866" cy="262465"/>
              </a:xfrm>
              <a:custGeom>
                <a:avLst/>
                <a:gdLst>
                  <a:gd name="connsiteX0" fmla="*/ 296933 w 593866"/>
                  <a:gd name="connsiteY0" fmla="*/ 0 h 262465"/>
                  <a:gd name="connsiteX1" fmla="*/ 593866 w 593866"/>
                  <a:gd name="connsiteY1" fmla="*/ 149752 h 262465"/>
                  <a:gd name="connsiteX2" fmla="*/ 506897 w 593866"/>
                  <a:gd name="connsiteY2" fmla="*/ 255643 h 262465"/>
                  <a:gd name="connsiteX3" fmla="*/ 486834 w 593866"/>
                  <a:gd name="connsiteY3" fmla="*/ 262465 h 262465"/>
                  <a:gd name="connsiteX4" fmla="*/ 412513 w 593866"/>
                  <a:gd name="connsiteY4" fmla="*/ 237193 h 262465"/>
                  <a:gd name="connsiteX5" fmla="*/ 296933 w 593866"/>
                  <a:gd name="connsiteY5" fmla="*/ 225425 h 262465"/>
                  <a:gd name="connsiteX6" fmla="*/ 181353 w 593866"/>
                  <a:gd name="connsiteY6" fmla="*/ 237193 h 262465"/>
                  <a:gd name="connsiteX7" fmla="*/ 107032 w 593866"/>
                  <a:gd name="connsiteY7" fmla="*/ 262465 h 262465"/>
                  <a:gd name="connsiteX8" fmla="*/ 86970 w 593866"/>
                  <a:gd name="connsiteY8" fmla="*/ 255643 h 262465"/>
                  <a:gd name="connsiteX9" fmla="*/ 0 w 593866"/>
                  <a:gd name="connsiteY9" fmla="*/ 149752 h 262465"/>
                  <a:gd name="connsiteX10" fmla="*/ 296933 w 593866"/>
                  <a:gd name="connsiteY10" fmla="*/ 0 h 262465"/>
                  <a:gd name="connsiteX0" fmla="*/ 296933 w 593866"/>
                  <a:gd name="connsiteY0" fmla="*/ 225425 h 316865"/>
                  <a:gd name="connsiteX1" fmla="*/ 181353 w 593866"/>
                  <a:gd name="connsiteY1" fmla="*/ 237193 h 316865"/>
                  <a:gd name="connsiteX2" fmla="*/ 107032 w 593866"/>
                  <a:gd name="connsiteY2" fmla="*/ 262465 h 316865"/>
                  <a:gd name="connsiteX3" fmla="*/ 86970 w 593866"/>
                  <a:gd name="connsiteY3" fmla="*/ 255643 h 316865"/>
                  <a:gd name="connsiteX4" fmla="*/ 0 w 593866"/>
                  <a:gd name="connsiteY4" fmla="*/ 149752 h 316865"/>
                  <a:gd name="connsiteX5" fmla="*/ 296933 w 593866"/>
                  <a:gd name="connsiteY5" fmla="*/ 0 h 316865"/>
                  <a:gd name="connsiteX6" fmla="*/ 593866 w 593866"/>
                  <a:gd name="connsiteY6" fmla="*/ 149752 h 316865"/>
                  <a:gd name="connsiteX7" fmla="*/ 506897 w 593866"/>
                  <a:gd name="connsiteY7" fmla="*/ 255643 h 316865"/>
                  <a:gd name="connsiteX8" fmla="*/ 486834 w 593866"/>
                  <a:gd name="connsiteY8" fmla="*/ 262465 h 316865"/>
                  <a:gd name="connsiteX9" fmla="*/ 412513 w 593866"/>
                  <a:gd name="connsiteY9" fmla="*/ 237193 h 316865"/>
                  <a:gd name="connsiteX10" fmla="*/ 388373 w 593866"/>
                  <a:gd name="connsiteY10" fmla="*/ 316865 h 316865"/>
                  <a:gd name="connsiteX0" fmla="*/ 181353 w 593866"/>
                  <a:gd name="connsiteY0" fmla="*/ 237193 h 316865"/>
                  <a:gd name="connsiteX1" fmla="*/ 107032 w 593866"/>
                  <a:gd name="connsiteY1" fmla="*/ 262465 h 316865"/>
                  <a:gd name="connsiteX2" fmla="*/ 86970 w 593866"/>
                  <a:gd name="connsiteY2" fmla="*/ 255643 h 316865"/>
                  <a:gd name="connsiteX3" fmla="*/ 0 w 593866"/>
                  <a:gd name="connsiteY3" fmla="*/ 149752 h 316865"/>
                  <a:gd name="connsiteX4" fmla="*/ 296933 w 593866"/>
                  <a:gd name="connsiteY4" fmla="*/ 0 h 316865"/>
                  <a:gd name="connsiteX5" fmla="*/ 593866 w 593866"/>
                  <a:gd name="connsiteY5" fmla="*/ 149752 h 316865"/>
                  <a:gd name="connsiteX6" fmla="*/ 506897 w 593866"/>
                  <a:gd name="connsiteY6" fmla="*/ 255643 h 316865"/>
                  <a:gd name="connsiteX7" fmla="*/ 486834 w 593866"/>
                  <a:gd name="connsiteY7" fmla="*/ 262465 h 316865"/>
                  <a:gd name="connsiteX8" fmla="*/ 412513 w 593866"/>
                  <a:gd name="connsiteY8" fmla="*/ 237193 h 316865"/>
                  <a:gd name="connsiteX9" fmla="*/ 388373 w 593866"/>
                  <a:gd name="connsiteY9" fmla="*/ 316865 h 316865"/>
                  <a:gd name="connsiteX0" fmla="*/ 107032 w 593866"/>
                  <a:gd name="connsiteY0" fmla="*/ 262465 h 316865"/>
                  <a:gd name="connsiteX1" fmla="*/ 86970 w 593866"/>
                  <a:gd name="connsiteY1" fmla="*/ 255643 h 316865"/>
                  <a:gd name="connsiteX2" fmla="*/ 0 w 593866"/>
                  <a:gd name="connsiteY2" fmla="*/ 149752 h 316865"/>
                  <a:gd name="connsiteX3" fmla="*/ 296933 w 593866"/>
                  <a:gd name="connsiteY3" fmla="*/ 0 h 316865"/>
                  <a:gd name="connsiteX4" fmla="*/ 593866 w 593866"/>
                  <a:gd name="connsiteY4" fmla="*/ 149752 h 316865"/>
                  <a:gd name="connsiteX5" fmla="*/ 506897 w 593866"/>
                  <a:gd name="connsiteY5" fmla="*/ 255643 h 316865"/>
                  <a:gd name="connsiteX6" fmla="*/ 486834 w 593866"/>
                  <a:gd name="connsiteY6" fmla="*/ 262465 h 316865"/>
                  <a:gd name="connsiteX7" fmla="*/ 412513 w 593866"/>
                  <a:gd name="connsiteY7" fmla="*/ 237193 h 316865"/>
                  <a:gd name="connsiteX8" fmla="*/ 388373 w 593866"/>
                  <a:gd name="connsiteY8" fmla="*/ 316865 h 316865"/>
                  <a:gd name="connsiteX0" fmla="*/ 107032 w 593866"/>
                  <a:gd name="connsiteY0" fmla="*/ 262465 h 262465"/>
                  <a:gd name="connsiteX1" fmla="*/ 86970 w 593866"/>
                  <a:gd name="connsiteY1" fmla="*/ 255643 h 262465"/>
                  <a:gd name="connsiteX2" fmla="*/ 0 w 593866"/>
                  <a:gd name="connsiteY2" fmla="*/ 149752 h 262465"/>
                  <a:gd name="connsiteX3" fmla="*/ 296933 w 593866"/>
                  <a:gd name="connsiteY3" fmla="*/ 0 h 262465"/>
                  <a:gd name="connsiteX4" fmla="*/ 593866 w 593866"/>
                  <a:gd name="connsiteY4" fmla="*/ 149752 h 262465"/>
                  <a:gd name="connsiteX5" fmla="*/ 506897 w 593866"/>
                  <a:gd name="connsiteY5" fmla="*/ 255643 h 262465"/>
                  <a:gd name="connsiteX6" fmla="*/ 486834 w 593866"/>
                  <a:gd name="connsiteY6" fmla="*/ 262465 h 262465"/>
                  <a:gd name="connsiteX7" fmla="*/ 412513 w 593866"/>
                  <a:gd name="connsiteY7" fmla="*/ 237193 h 262465"/>
                  <a:gd name="connsiteX0" fmla="*/ 107032 w 593866"/>
                  <a:gd name="connsiteY0" fmla="*/ 262465 h 262465"/>
                  <a:gd name="connsiteX1" fmla="*/ 86970 w 593866"/>
                  <a:gd name="connsiteY1" fmla="*/ 255643 h 262465"/>
                  <a:gd name="connsiteX2" fmla="*/ 0 w 593866"/>
                  <a:gd name="connsiteY2" fmla="*/ 149752 h 262465"/>
                  <a:gd name="connsiteX3" fmla="*/ 296933 w 593866"/>
                  <a:gd name="connsiteY3" fmla="*/ 0 h 262465"/>
                  <a:gd name="connsiteX4" fmla="*/ 593866 w 593866"/>
                  <a:gd name="connsiteY4" fmla="*/ 149752 h 262465"/>
                  <a:gd name="connsiteX5" fmla="*/ 506897 w 593866"/>
                  <a:gd name="connsiteY5" fmla="*/ 255643 h 262465"/>
                  <a:gd name="connsiteX6" fmla="*/ 486834 w 593866"/>
                  <a:gd name="connsiteY6" fmla="*/ 262465 h 2624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593866" h="262465">
                    <a:moveTo>
                      <a:pt x="107032" y="262465"/>
                    </a:moveTo>
                    <a:lnTo>
                      <a:pt x="86970" y="255643"/>
                    </a:lnTo>
                    <a:cubicBezTo>
                      <a:pt x="33236" y="228543"/>
                      <a:pt x="0" y="191105"/>
                      <a:pt x="0" y="149752"/>
                    </a:cubicBezTo>
                    <a:cubicBezTo>
                      <a:pt x="0" y="67046"/>
                      <a:pt x="132941" y="0"/>
                      <a:pt x="296933" y="0"/>
                    </a:cubicBezTo>
                    <a:cubicBezTo>
                      <a:pt x="460925" y="0"/>
                      <a:pt x="593866" y="67046"/>
                      <a:pt x="593866" y="149752"/>
                    </a:cubicBezTo>
                    <a:cubicBezTo>
                      <a:pt x="593866" y="191105"/>
                      <a:pt x="560631" y="228543"/>
                      <a:pt x="506897" y="255643"/>
                    </a:cubicBezTo>
                    <a:lnTo>
                      <a:pt x="486834" y="262465"/>
                    </a:lnTo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34" name="月 233">
                <a:extLst>
                  <a:ext uri="{FF2B5EF4-FFF2-40B4-BE49-F238E27FC236}">
                    <a16:creationId xmlns:a16="http://schemas.microsoft.com/office/drawing/2014/main" id="{F997BA0F-0708-4EA4-BF42-4B140290D3C9}"/>
                  </a:ext>
                </a:extLst>
              </p:cNvPr>
              <p:cNvSpPr/>
              <p:nvPr/>
            </p:nvSpPr>
            <p:spPr bwMode="auto">
              <a:xfrm rot="5400000">
                <a:off x="6444594" y="2204953"/>
                <a:ext cx="154957" cy="582954"/>
              </a:xfrm>
              <a:prstGeom prst="moon">
                <a:avLst>
                  <a:gd name="adj" fmla="val 40210"/>
                </a:avLst>
              </a:pr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13" name="月 212">
              <a:extLst>
                <a:ext uri="{FF2B5EF4-FFF2-40B4-BE49-F238E27FC236}">
                  <a16:creationId xmlns:a16="http://schemas.microsoft.com/office/drawing/2014/main" id="{9D171626-89F3-4680-90BD-159497403941}"/>
                </a:ext>
              </a:extLst>
            </p:cNvPr>
            <p:cNvSpPr/>
            <p:nvPr/>
          </p:nvSpPr>
          <p:spPr bwMode="auto">
            <a:xfrm rot="16200000">
              <a:off x="-3642829" y="4761326"/>
              <a:ext cx="82482" cy="215320"/>
            </a:xfrm>
            <a:prstGeom prst="moon">
              <a:avLst>
                <a:gd name="adj" fmla="val 87500"/>
              </a:avLst>
            </a:prstGeom>
            <a:solidFill>
              <a:srgbClr val="FF9966"/>
            </a:solidFill>
            <a:ln w="1905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14" name="月 213">
              <a:extLst>
                <a:ext uri="{FF2B5EF4-FFF2-40B4-BE49-F238E27FC236}">
                  <a16:creationId xmlns:a16="http://schemas.microsoft.com/office/drawing/2014/main" id="{4ABEBC88-303E-459A-9C99-E9BB1399E568}"/>
                </a:ext>
              </a:extLst>
            </p:cNvPr>
            <p:cNvSpPr/>
            <p:nvPr/>
          </p:nvSpPr>
          <p:spPr bwMode="auto">
            <a:xfrm rot="16200000">
              <a:off x="-3645981" y="4908774"/>
              <a:ext cx="88788" cy="369316"/>
            </a:xfrm>
            <a:prstGeom prst="moon">
              <a:avLst>
                <a:gd name="adj" fmla="val 87500"/>
              </a:avLst>
            </a:prstGeom>
            <a:solidFill>
              <a:srgbClr val="FF0066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5" name="四角形: 上の 2 つの角を丸める 214">
              <a:extLst>
                <a:ext uri="{FF2B5EF4-FFF2-40B4-BE49-F238E27FC236}">
                  <a16:creationId xmlns:a16="http://schemas.microsoft.com/office/drawing/2014/main" id="{2BEC1E50-8554-497F-8C88-E0821C258147}"/>
                </a:ext>
              </a:extLst>
            </p:cNvPr>
            <p:cNvSpPr/>
            <p:nvPr/>
          </p:nvSpPr>
          <p:spPr bwMode="auto">
            <a:xfrm flipH="1">
              <a:off x="-3957664" y="7387854"/>
              <a:ext cx="376001" cy="244396"/>
            </a:xfrm>
            <a:prstGeom prst="round2SameRect">
              <a:avLst>
                <a:gd name="adj1" fmla="val 50000"/>
                <a:gd name="adj2" fmla="val 15589"/>
              </a:avLst>
            </a:prstGeom>
            <a:solidFill>
              <a:srgbClr val="80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216" name="グループ化 215">
              <a:extLst>
                <a:ext uri="{FF2B5EF4-FFF2-40B4-BE49-F238E27FC236}">
                  <a16:creationId xmlns:a16="http://schemas.microsoft.com/office/drawing/2014/main" id="{5C1C8928-1855-4C1C-887B-4CCD7DF5EA2B}"/>
                </a:ext>
              </a:extLst>
            </p:cNvPr>
            <p:cNvGrpSpPr/>
            <p:nvPr/>
          </p:nvGrpSpPr>
          <p:grpSpPr>
            <a:xfrm>
              <a:off x="-3828101" y="5622544"/>
              <a:ext cx="585148" cy="558603"/>
              <a:chOff x="5316568" y="4256376"/>
              <a:chExt cx="585148" cy="558603"/>
            </a:xfrm>
          </p:grpSpPr>
          <p:sp>
            <p:nvSpPr>
              <p:cNvPr id="226" name="四角形: 角を丸くする 225">
                <a:extLst>
                  <a:ext uri="{FF2B5EF4-FFF2-40B4-BE49-F238E27FC236}">
                    <a16:creationId xmlns:a16="http://schemas.microsoft.com/office/drawing/2014/main" id="{747506A0-FD5D-41B3-8715-8584E7E7F752}"/>
                  </a:ext>
                </a:extLst>
              </p:cNvPr>
              <p:cNvSpPr/>
              <p:nvPr/>
            </p:nvSpPr>
            <p:spPr bwMode="auto">
              <a:xfrm rot="19978608" flipV="1">
                <a:off x="5714511" y="4349476"/>
                <a:ext cx="101314" cy="221377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227" name="グループ化 226">
                <a:extLst>
                  <a:ext uri="{FF2B5EF4-FFF2-40B4-BE49-F238E27FC236}">
                    <a16:creationId xmlns:a16="http://schemas.microsoft.com/office/drawing/2014/main" id="{75C65D83-D41C-4BCB-9C44-B00DC473F2BE}"/>
                  </a:ext>
                </a:extLst>
              </p:cNvPr>
              <p:cNvGrpSpPr/>
              <p:nvPr/>
            </p:nvGrpSpPr>
            <p:grpSpPr>
              <a:xfrm>
                <a:off x="5316568" y="4256376"/>
                <a:ext cx="456771" cy="367786"/>
                <a:chOff x="3978711" y="4877795"/>
                <a:chExt cx="558294" cy="518583"/>
              </a:xfrm>
            </p:grpSpPr>
            <p:sp>
              <p:nvSpPr>
                <p:cNvPr id="229" name="四角形: 角を丸くする 311">
                  <a:extLst>
                    <a:ext uri="{FF2B5EF4-FFF2-40B4-BE49-F238E27FC236}">
                      <a16:creationId xmlns:a16="http://schemas.microsoft.com/office/drawing/2014/main" id="{159529ED-B0E5-4A1A-8C9E-FFDFDE70A6D5}"/>
                    </a:ext>
                  </a:extLst>
                </p:cNvPr>
                <p:cNvSpPr/>
                <p:nvPr/>
              </p:nvSpPr>
              <p:spPr bwMode="auto">
                <a:xfrm>
                  <a:off x="3978713" y="4912577"/>
                  <a:ext cx="558292" cy="483801"/>
                </a:xfrm>
                <a:custGeom>
                  <a:avLst/>
                  <a:gdLst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558292 w 558292"/>
                    <a:gd name="connsiteY4" fmla="*/ 440864 h 483801"/>
                    <a:gd name="connsiteX5" fmla="*/ 515355 w 558292"/>
                    <a:gd name="connsiteY5" fmla="*/ 483801 h 483801"/>
                    <a:gd name="connsiteX6" fmla="*/ 42937 w 558292"/>
                    <a:gd name="connsiteY6" fmla="*/ 483801 h 483801"/>
                    <a:gd name="connsiteX7" fmla="*/ 0 w 558292"/>
                    <a:gd name="connsiteY7" fmla="*/ 440864 h 483801"/>
                    <a:gd name="connsiteX8" fmla="*/ 0 w 558292"/>
                    <a:gd name="connsiteY8" fmla="*/ 42937 h 483801"/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558292 w 558292"/>
                    <a:gd name="connsiteY4" fmla="*/ 440864 h 483801"/>
                    <a:gd name="connsiteX5" fmla="*/ 515355 w 558292"/>
                    <a:gd name="connsiteY5" fmla="*/ 483801 h 483801"/>
                    <a:gd name="connsiteX6" fmla="*/ 97706 w 558292"/>
                    <a:gd name="connsiteY6" fmla="*/ 483801 h 483801"/>
                    <a:gd name="connsiteX7" fmla="*/ 0 w 558292"/>
                    <a:gd name="connsiteY7" fmla="*/ 440864 h 483801"/>
                    <a:gd name="connsiteX8" fmla="*/ 0 w 558292"/>
                    <a:gd name="connsiteY8" fmla="*/ 42937 h 483801"/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558292 w 558292"/>
                    <a:gd name="connsiteY4" fmla="*/ 440864 h 483801"/>
                    <a:gd name="connsiteX5" fmla="*/ 515355 w 558292"/>
                    <a:gd name="connsiteY5" fmla="*/ 483801 h 483801"/>
                    <a:gd name="connsiteX6" fmla="*/ 97706 w 558292"/>
                    <a:gd name="connsiteY6" fmla="*/ 483801 h 483801"/>
                    <a:gd name="connsiteX7" fmla="*/ 66675 w 558292"/>
                    <a:gd name="connsiteY7" fmla="*/ 440864 h 483801"/>
                    <a:gd name="connsiteX8" fmla="*/ 0 w 558292"/>
                    <a:gd name="connsiteY8" fmla="*/ 42937 h 483801"/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558292 w 558292"/>
                    <a:gd name="connsiteY4" fmla="*/ 440864 h 483801"/>
                    <a:gd name="connsiteX5" fmla="*/ 434392 w 558292"/>
                    <a:gd name="connsiteY5" fmla="*/ 483801 h 483801"/>
                    <a:gd name="connsiteX6" fmla="*/ 97706 w 558292"/>
                    <a:gd name="connsiteY6" fmla="*/ 483801 h 483801"/>
                    <a:gd name="connsiteX7" fmla="*/ 66675 w 558292"/>
                    <a:gd name="connsiteY7" fmla="*/ 440864 h 483801"/>
                    <a:gd name="connsiteX8" fmla="*/ 0 w 558292"/>
                    <a:gd name="connsiteY8" fmla="*/ 42937 h 483801"/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489236 w 558292"/>
                    <a:gd name="connsiteY4" fmla="*/ 440864 h 483801"/>
                    <a:gd name="connsiteX5" fmla="*/ 434392 w 558292"/>
                    <a:gd name="connsiteY5" fmla="*/ 483801 h 483801"/>
                    <a:gd name="connsiteX6" fmla="*/ 97706 w 558292"/>
                    <a:gd name="connsiteY6" fmla="*/ 483801 h 483801"/>
                    <a:gd name="connsiteX7" fmla="*/ 66675 w 558292"/>
                    <a:gd name="connsiteY7" fmla="*/ 440864 h 483801"/>
                    <a:gd name="connsiteX8" fmla="*/ 0 w 558292"/>
                    <a:gd name="connsiteY8" fmla="*/ 42937 h 483801"/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484474 w 558292"/>
                    <a:gd name="connsiteY4" fmla="*/ 440864 h 483801"/>
                    <a:gd name="connsiteX5" fmla="*/ 434392 w 558292"/>
                    <a:gd name="connsiteY5" fmla="*/ 483801 h 483801"/>
                    <a:gd name="connsiteX6" fmla="*/ 97706 w 558292"/>
                    <a:gd name="connsiteY6" fmla="*/ 483801 h 483801"/>
                    <a:gd name="connsiteX7" fmla="*/ 66675 w 558292"/>
                    <a:gd name="connsiteY7" fmla="*/ 440864 h 483801"/>
                    <a:gd name="connsiteX8" fmla="*/ 0 w 558292"/>
                    <a:gd name="connsiteY8" fmla="*/ 42937 h 483801"/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484474 w 558292"/>
                    <a:gd name="connsiteY4" fmla="*/ 440864 h 483801"/>
                    <a:gd name="connsiteX5" fmla="*/ 443917 w 558292"/>
                    <a:gd name="connsiteY5" fmla="*/ 483801 h 483801"/>
                    <a:gd name="connsiteX6" fmla="*/ 97706 w 558292"/>
                    <a:gd name="connsiteY6" fmla="*/ 483801 h 483801"/>
                    <a:gd name="connsiteX7" fmla="*/ 66675 w 558292"/>
                    <a:gd name="connsiteY7" fmla="*/ 440864 h 483801"/>
                    <a:gd name="connsiteX8" fmla="*/ 0 w 558292"/>
                    <a:gd name="connsiteY8" fmla="*/ 42937 h 48380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58292" h="483801">
                      <a:moveTo>
                        <a:pt x="0" y="42937"/>
                      </a:moveTo>
                      <a:cubicBezTo>
                        <a:pt x="0" y="19224"/>
                        <a:pt x="19224" y="0"/>
                        <a:pt x="42937" y="0"/>
                      </a:cubicBezTo>
                      <a:lnTo>
                        <a:pt x="515355" y="0"/>
                      </a:lnTo>
                      <a:cubicBezTo>
                        <a:pt x="539068" y="0"/>
                        <a:pt x="558292" y="19224"/>
                        <a:pt x="558292" y="42937"/>
                      </a:cubicBezTo>
                      <a:lnTo>
                        <a:pt x="484474" y="440864"/>
                      </a:lnTo>
                      <a:cubicBezTo>
                        <a:pt x="484474" y="464577"/>
                        <a:pt x="467630" y="483801"/>
                        <a:pt x="443917" y="483801"/>
                      </a:cubicBezTo>
                      <a:lnTo>
                        <a:pt x="97706" y="483801"/>
                      </a:lnTo>
                      <a:cubicBezTo>
                        <a:pt x="73993" y="483801"/>
                        <a:pt x="66675" y="464577"/>
                        <a:pt x="66675" y="440864"/>
                      </a:cubicBezTo>
                      <a:lnTo>
                        <a:pt x="0" y="42937"/>
                      </a:lnTo>
                      <a:close/>
                    </a:path>
                  </a:pathLst>
                </a:custGeom>
                <a:solidFill>
                  <a:schemeClr val="bg1">
                    <a:lumMod val="8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30" name="四角形: 角を丸くする 229">
                  <a:extLst>
                    <a:ext uri="{FF2B5EF4-FFF2-40B4-BE49-F238E27FC236}">
                      <a16:creationId xmlns:a16="http://schemas.microsoft.com/office/drawing/2014/main" id="{0E64B8C5-6F98-4B47-BF4F-9CDA3ACDD799}"/>
                    </a:ext>
                  </a:extLst>
                </p:cNvPr>
                <p:cNvSpPr/>
                <p:nvPr/>
              </p:nvSpPr>
              <p:spPr bwMode="auto">
                <a:xfrm>
                  <a:off x="3978711" y="4877795"/>
                  <a:ext cx="558292" cy="77490"/>
                </a:xfrm>
                <a:prstGeom prst="roundRect">
                  <a:avLst>
                    <a:gd name="adj" fmla="val 34389"/>
                  </a:avLst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228" name="フリーフォーム: 図形 227">
                <a:extLst>
                  <a:ext uri="{FF2B5EF4-FFF2-40B4-BE49-F238E27FC236}">
                    <a16:creationId xmlns:a16="http://schemas.microsoft.com/office/drawing/2014/main" id="{B2A15024-6A50-4239-B9FC-D136CDE33997}"/>
                  </a:ext>
                </a:extLst>
              </p:cNvPr>
              <p:cNvSpPr/>
              <p:nvPr/>
            </p:nvSpPr>
            <p:spPr bwMode="auto">
              <a:xfrm rot="5400000" flipV="1">
                <a:off x="5439414" y="4352677"/>
                <a:ext cx="351136" cy="573468"/>
              </a:xfrm>
              <a:custGeom>
                <a:avLst/>
                <a:gdLst>
                  <a:gd name="connsiteX0" fmla="*/ 0 w 351136"/>
                  <a:gd name="connsiteY0" fmla="*/ 119121 h 653441"/>
                  <a:gd name="connsiteX1" fmla="*/ 0 w 351136"/>
                  <a:gd name="connsiteY1" fmla="*/ 312485 h 653441"/>
                  <a:gd name="connsiteX2" fmla="*/ 0 w 351136"/>
                  <a:gd name="connsiteY2" fmla="*/ 449883 h 653441"/>
                  <a:gd name="connsiteX3" fmla="*/ 0 w 351136"/>
                  <a:gd name="connsiteY3" fmla="*/ 482962 h 653441"/>
                  <a:gd name="connsiteX4" fmla="*/ 170478 w 351136"/>
                  <a:gd name="connsiteY4" fmla="*/ 653440 h 653441"/>
                  <a:gd name="connsiteX5" fmla="*/ 180657 w 351136"/>
                  <a:gd name="connsiteY5" fmla="*/ 653441 h 653441"/>
                  <a:gd name="connsiteX6" fmla="*/ 351135 w 351136"/>
                  <a:gd name="connsiteY6" fmla="*/ 482963 h 653441"/>
                  <a:gd name="connsiteX7" fmla="*/ 351135 w 351136"/>
                  <a:gd name="connsiteY7" fmla="*/ 354078 h 653441"/>
                  <a:gd name="connsiteX8" fmla="*/ 351136 w 351136"/>
                  <a:gd name="connsiteY8" fmla="*/ 150602 h 653441"/>
                  <a:gd name="connsiteX9" fmla="*/ 316477 w 351136"/>
                  <a:gd name="connsiteY9" fmla="*/ 115943 h 653441"/>
                  <a:gd name="connsiteX10" fmla="*/ 281818 w 351136"/>
                  <a:gd name="connsiteY10" fmla="*/ 150602 h 653441"/>
                  <a:gd name="connsiteX11" fmla="*/ 281818 w 351136"/>
                  <a:gd name="connsiteY11" fmla="*/ 312485 h 653441"/>
                  <a:gd name="connsiteX12" fmla="*/ 275346 w 351136"/>
                  <a:gd name="connsiteY12" fmla="*/ 312485 h 653441"/>
                  <a:gd name="connsiteX13" fmla="*/ 275346 w 351136"/>
                  <a:gd name="connsiteY13" fmla="*/ 112400 h 653441"/>
                  <a:gd name="connsiteX14" fmla="*/ 232518 w 351136"/>
                  <a:gd name="connsiteY14" fmla="*/ 69572 h 653441"/>
                  <a:gd name="connsiteX15" fmla="*/ 189690 w 351136"/>
                  <a:gd name="connsiteY15" fmla="*/ 112400 h 653441"/>
                  <a:gd name="connsiteX16" fmla="*/ 189690 w 351136"/>
                  <a:gd name="connsiteY16" fmla="*/ 312485 h 653441"/>
                  <a:gd name="connsiteX17" fmla="*/ 180501 w 351136"/>
                  <a:gd name="connsiteY17" fmla="*/ 312485 h 653441"/>
                  <a:gd name="connsiteX18" fmla="*/ 180501 w 351136"/>
                  <a:gd name="connsiteY18" fmla="*/ 42828 h 653441"/>
                  <a:gd name="connsiteX19" fmla="*/ 137673 w 351136"/>
                  <a:gd name="connsiteY19" fmla="*/ 0 h 653441"/>
                  <a:gd name="connsiteX20" fmla="*/ 94845 w 351136"/>
                  <a:gd name="connsiteY20" fmla="*/ 42828 h 653441"/>
                  <a:gd name="connsiteX21" fmla="*/ 94845 w 351136"/>
                  <a:gd name="connsiteY21" fmla="*/ 312485 h 653441"/>
                  <a:gd name="connsiteX22" fmla="*/ 85656 w 351136"/>
                  <a:gd name="connsiteY22" fmla="*/ 312485 h 653441"/>
                  <a:gd name="connsiteX23" fmla="*/ 85656 w 351136"/>
                  <a:gd name="connsiteY23" fmla="*/ 119121 h 653441"/>
                  <a:gd name="connsiteX24" fmla="*/ 42828 w 351136"/>
                  <a:gd name="connsiteY24" fmla="*/ 76293 h 653441"/>
                  <a:gd name="connsiteX25" fmla="*/ 0 w 351136"/>
                  <a:gd name="connsiteY25" fmla="*/ 119121 h 6534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</a:cxnLst>
                <a:rect l="l" t="t" r="r" b="b"/>
                <a:pathLst>
                  <a:path w="351136" h="653441">
                    <a:moveTo>
                      <a:pt x="0" y="119121"/>
                    </a:moveTo>
                    <a:lnTo>
                      <a:pt x="0" y="312485"/>
                    </a:lnTo>
                    <a:lnTo>
                      <a:pt x="0" y="449883"/>
                    </a:lnTo>
                    <a:lnTo>
                      <a:pt x="0" y="482962"/>
                    </a:lnTo>
                    <a:cubicBezTo>
                      <a:pt x="0" y="577114"/>
                      <a:pt x="76326" y="653440"/>
                      <a:pt x="170478" y="653440"/>
                    </a:cubicBezTo>
                    <a:lnTo>
                      <a:pt x="180657" y="653441"/>
                    </a:lnTo>
                    <a:cubicBezTo>
                      <a:pt x="274809" y="653441"/>
                      <a:pt x="351135" y="577115"/>
                      <a:pt x="351135" y="482963"/>
                    </a:cubicBezTo>
                    <a:lnTo>
                      <a:pt x="351135" y="354078"/>
                    </a:lnTo>
                    <a:cubicBezTo>
                      <a:pt x="351135" y="286253"/>
                      <a:pt x="351136" y="218427"/>
                      <a:pt x="351136" y="150602"/>
                    </a:cubicBezTo>
                    <a:cubicBezTo>
                      <a:pt x="351136" y="131460"/>
                      <a:pt x="335619" y="115943"/>
                      <a:pt x="316477" y="115943"/>
                    </a:cubicBezTo>
                    <a:cubicBezTo>
                      <a:pt x="297335" y="115943"/>
                      <a:pt x="281818" y="131460"/>
                      <a:pt x="281818" y="150602"/>
                    </a:cubicBezTo>
                    <a:lnTo>
                      <a:pt x="281818" y="312485"/>
                    </a:lnTo>
                    <a:lnTo>
                      <a:pt x="275346" y="312485"/>
                    </a:lnTo>
                    <a:lnTo>
                      <a:pt x="275346" y="112400"/>
                    </a:lnTo>
                    <a:cubicBezTo>
                      <a:pt x="275346" y="88747"/>
                      <a:pt x="256171" y="69572"/>
                      <a:pt x="232518" y="69572"/>
                    </a:cubicBezTo>
                    <a:cubicBezTo>
                      <a:pt x="208865" y="69572"/>
                      <a:pt x="189690" y="88747"/>
                      <a:pt x="189690" y="112400"/>
                    </a:cubicBezTo>
                    <a:lnTo>
                      <a:pt x="189690" y="312485"/>
                    </a:lnTo>
                    <a:lnTo>
                      <a:pt x="180501" y="312485"/>
                    </a:lnTo>
                    <a:lnTo>
                      <a:pt x="180501" y="42828"/>
                    </a:lnTo>
                    <a:cubicBezTo>
                      <a:pt x="180501" y="19175"/>
                      <a:pt x="161326" y="0"/>
                      <a:pt x="137673" y="0"/>
                    </a:cubicBezTo>
                    <a:cubicBezTo>
                      <a:pt x="114020" y="0"/>
                      <a:pt x="94845" y="19175"/>
                      <a:pt x="94845" y="42828"/>
                    </a:cubicBezTo>
                    <a:lnTo>
                      <a:pt x="94845" y="312485"/>
                    </a:lnTo>
                    <a:lnTo>
                      <a:pt x="85656" y="312485"/>
                    </a:lnTo>
                    <a:lnTo>
                      <a:pt x="85656" y="119121"/>
                    </a:lnTo>
                    <a:cubicBezTo>
                      <a:pt x="85656" y="95468"/>
                      <a:pt x="66481" y="76293"/>
                      <a:pt x="42828" y="76293"/>
                    </a:cubicBezTo>
                    <a:cubicBezTo>
                      <a:pt x="19175" y="76293"/>
                      <a:pt x="0" y="95468"/>
                      <a:pt x="0" y="119121"/>
                    </a:cubicBezTo>
                    <a:close/>
                  </a:path>
                </a:pathLst>
              </a:custGeom>
              <a:solidFill>
                <a:srgbClr val="FFCC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17" name="台形 216">
              <a:extLst>
                <a:ext uri="{FF2B5EF4-FFF2-40B4-BE49-F238E27FC236}">
                  <a16:creationId xmlns:a16="http://schemas.microsoft.com/office/drawing/2014/main" id="{C6916B2F-DBFE-4491-B14B-918BDCE4AB9A}"/>
                </a:ext>
              </a:extLst>
            </p:cNvPr>
            <p:cNvSpPr/>
            <p:nvPr/>
          </p:nvSpPr>
          <p:spPr bwMode="auto">
            <a:xfrm rot="6248521" flipH="1">
              <a:off x="-3289541" y="5796623"/>
              <a:ext cx="370433" cy="544046"/>
            </a:xfrm>
            <a:prstGeom prst="trapezoid">
              <a:avLst>
                <a:gd name="adj" fmla="val 27299"/>
              </a:avLst>
            </a:prstGeom>
            <a:solidFill>
              <a:schemeClr val="accent2">
                <a:lumMod val="7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218" name="グループ化 217">
              <a:extLst>
                <a:ext uri="{FF2B5EF4-FFF2-40B4-BE49-F238E27FC236}">
                  <a16:creationId xmlns:a16="http://schemas.microsoft.com/office/drawing/2014/main" id="{36EC841D-BFCB-4889-8089-4308A77C8A4E}"/>
                </a:ext>
              </a:extLst>
            </p:cNvPr>
            <p:cNvGrpSpPr/>
            <p:nvPr/>
          </p:nvGrpSpPr>
          <p:grpSpPr>
            <a:xfrm>
              <a:off x="-4220960" y="4384377"/>
              <a:ext cx="189448" cy="189446"/>
              <a:chOff x="-4244410" y="4151674"/>
              <a:chExt cx="236349" cy="236349"/>
            </a:xfrm>
          </p:grpSpPr>
          <p:sp>
            <p:nvSpPr>
              <p:cNvPr id="223" name="楕円 222">
                <a:extLst>
                  <a:ext uri="{FF2B5EF4-FFF2-40B4-BE49-F238E27FC236}">
                    <a16:creationId xmlns:a16="http://schemas.microsoft.com/office/drawing/2014/main" id="{8C049C4B-58D3-47C5-A213-7C6F3D8DA40E}"/>
                  </a:ext>
                </a:extLst>
              </p:cNvPr>
              <p:cNvSpPr/>
              <p:nvPr/>
            </p:nvSpPr>
            <p:spPr bwMode="auto">
              <a:xfrm>
                <a:off x="-4244410" y="4151674"/>
                <a:ext cx="236349" cy="236349"/>
              </a:xfrm>
              <a:prstGeom prst="ellipse">
                <a:avLst/>
              </a:pr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24" name="楕円 223">
                <a:extLst>
                  <a:ext uri="{FF2B5EF4-FFF2-40B4-BE49-F238E27FC236}">
                    <a16:creationId xmlns:a16="http://schemas.microsoft.com/office/drawing/2014/main" id="{9E21568B-C2E1-438C-922A-556FD11A2203}"/>
                  </a:ext>
                </a:extLst>
              </p:cNvPr>
              <p:cNvSpPr/>
              <p:nvPr/>
            </p:nvSpPr>
            <p:spPr bwMode="auto">
              <a:xfrm flipV="1">
                <a:off x="-4161645" y="4181540"/>
                <a:ext cx="142158" cy="142156"/>
              </a:xfrm>
              <a:prstGeom prst="ellipse">
                <a:avLst/>
              </a:pr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25" name="楕円 224">
                <a:extLst>
                  <a:ext uri="{FF2B5EF4-FFF2-40B4-BE49-F238E27FC236}">
                    <a16:creationId xmlns:a16="http://schemas.microsoft.com/office/drawing/2014/main" id="{1A281212-725D-4511-844D-855F691E6824}"/>
                  </a:ext>
                </a:extLst>
              </p:cNvPr>
              <p:cNvSpPr/>
              <p:nvPr/>
            </p:nvSpPr>
            <p:spPr bwMode="auto">
              <a:xfrm flipV="1">
                <a:off x="-4198335" y="4307128"/>
                <a:ext cx="58673" cy="58672"/>
              </a:xfrm>
              <a:prstGeom prst="ellipse">
                <a:avLst/>
              </a:pr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219" name="グループ化 218">
              <a:extLst>
                <a:ext uri="{FF2B5EF4-FFF2-40B4-BE49-F238E27FC236}">
                  <a16:creationId xmlns:a16="http://schemas.microsoft.com/office/drawing/2014/main" id="{A70B2A7E-F156-4747-B784-5823B83B2878}"/>
                </a:ext>
              </a:extLst>
            </p:cNvPr>
            <p:cNvGrpSpPr/>
            <p:nvPr/>
          </p:nvGrpSpPr>
          <p:grpSpPr>
            <a:xfrm>
              <a:off x="-3164498" y="4384377"/>
              <a:ext cx="189448" cy="189446"/>
              <a:chOff x="-3187948" y="4151674"/>
              <a:chExt cx="236349" cy="236349"/>
            </a:xfrm>
          </p:grpSpPr>
          <p:sp>
            <p:nvSpPr>
              <p:cNvPr id="220" name="楕円 219">
                <a:extLst>
                  <a:ext uri="{FF2B5EF4-FFF2-40B4-BE49-F238E27FC236}">
                    <a16:creationId xmlns:a16="http://schemas.microsoft.com/office/drawing/2014/main" id="{4DD96E99-0B95-43DC-B06C-6583B45DCF78}"/>
                  </a:ext>
                </a:extLst>
              </p:cNvPr>
              <p:cNvSpPr/>
              <p:nvPr/>
            </p:nvSpPr>
            <p:spPr bwMode="auto">
              <a:xfrm flipH="1">
                <a:off x="-3187948" y="4151674"/>
                <a:ext cx="236349" cy="236349"/>
              </a:xfrm>
              <a:prstGeom prst="ellipse">
                <a:avLst/>
              </a:pr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21" name="楕円 220">
                <a:extLst>
                  <a:ext uri="{FF2B5EF4-FFF2-40B4-BE49-F238E27FC236}">
                    <a16:creationId xmlns:a16="http://schemas.microsoft.com/office/drawing/2014/main" id="{1C5B5DA8-2E2A-4028-8152-0AF6389DB20E}"/>
                  </a:ext>
                </a:extLst>
              </p:cNvPr>
              <p:cNvSpPr/>
              <p:nvPr/>
            </p:nvSpPr>
            <p:spPr bwMode="auto">
              <a:xfrm flipH="1" flipV="1">
                <a:off x="-3176522" y="4181540"/>
                <a:ext cx="142158" cy="142156"/>
              </a:xfrm>
              <a:prstGeom prst="ellipse">
                <a:avLst/>
              </a:pr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22" name="楕円 221">
                <a:extLst>
                  <a:ext uri="{FF2B5EF4-FFF2-40B4-BE49-F238E27FC236}">
                    <a16:creationId xmlns:a16="http://schemas.microsoft.com/office/drawing/2014/main" id="{2C45942B-D722-43EE-AE6B-36CA7741C765}"/>
                  </a:ext>
                </a:extLst>
              </p:cNvPr>
              <p:cNvSpPr/>
              <p:nvPr/>
            </p:nvSpPr>
            <p:spPr bwMode="auto">
              <a:xfrm flipH="1" flipV="1">
                <a:off x="-3056347" y="4307128"/>
                <a:ext cx="58673" cy="58672"/>
              </a:xfrm>
              <a:prstGeom prst="ellipse">
                <a:avLst/>
              </a:pr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242" name="グループ化 241">
            <a:extLst>
              <a:ext uri="{FF2B5EF4-FFF2-40B4-BE49-F238E27FC236}">
                <a16:creationId xmlns:a16="http://schemas.microsoft.com/office/drawing/2014/main" id="{FBE2FC48-4CA5-45FE-8689-3F3FCC14FF6D}"/>
              </a:ext>
            </a:extLst>
          </p:cNvPr>
          <p:cNvGrpSpPr/>
          <p:nvPr/>
        </p:nvGrpSpPr>
        <p:grpSpPr>
          <a:xfrm>
            <a:off x="5418430" y="3982320"/>
            <a:ext cx="1024756" cy="1845456"/>
            <a:chOff x="-3466286" y="2732486"/>
            <a:chExt cx="2650025" cy="4772357"/>
          </a:xfrm>
        </p:grpSpPr>
        <p:grpSp>
          <p:nvGrpSpPr>
            <p:cNvPr id="243" name="グループ化 242">
              <a:extLst>
                <a:ext uri="{FF2B5EF4-FFF2-40B4-BE49-F238E27FC236}">
                  <a16:creationId xmlns:a16="http://schemas.microsoft.com/office/drawing/2014/main" id="{FD5C0381-18AA-4BC6-B066-1E7CC6EAF403}"/>
                </a:ext>
              </a:extLst>
            </p:cNvPr>
            <p:cNvGrpSpPr/>
            <p:nvPr/>
          </p:nvGrpSpPr>
          <p:grpSpPr>
            <a:xfrm>
              <a:off x="-3466286" y="5329048"/>
              <a:ext cx="946870" cy="1374464"/>
              <a:chOff x="6439768" y="1907531"/>
              <a:chExt cx="946870" cy="1374464"/>
            </a:xfrm>
          </p:grpSpPr>
          <p:sp>
            <p:nvSpPr>
              <p:cNvPr id="287" name="フリーフォーム: 図形 286">
                <a:extLst>
                  <a:ext uri="{FF2B5EF4-FFF2-40B4-BE49-F238E27FC236}">
                    <a16:creationId xmlns:a16="http://schemas.microsoft.com/office/drawing/2014/main" id="{367C262D-6878-4B5A-A365-04C8647F23F4}"/>
                  </a:ext>
                </a:extLst>
              </p:cNvPr>
              <p:cNvSpPr/>
              <p:nvPr/>
            </p:nvSpPr>
            <p:spPr bwMode="auto">
              <a:xfrm rot="13500000">
                <a:off x="6569540" y="2481977"/>
                <a:ext cx="670246" cy="929790"/>
              </a:xfrm>
              <a:custGeom>
                <a:avLst/>
                <a:gdLst>
                  <a:gd name="connsiteX0" fmla="*/ 628676 w 783936"/>
                  <a:gd name="connsiteY0" fmla="*/ 1041435 h 1087505"/>
                  <a:gd name="connsiteX1" fmla="*/ 631673 w 783936"/>
                  <a:gd name="connsiteY1" fmla="*/ 1018667 h 1087505"/>
                  <a:gd name="connsiteX2" fmla="*/ 560430 w 783936"/>
                  <a:gd name="connsiteY2" fmla="*/ 752783 h 1087505"/>
                  <a:gd name="connsiteX3" fmla="*/ 589113 w 783936"/>
                  <a:gd name="connsiteY3" fmla="*/ 733444 h 1087505"/>
                  <a:gd name="connsiteX4" fmla="*/ 642845 w 783936"/>
                  <a:gd name="connsiteY4" fmla="*/ 603723 h 1087505"/>
                  <a:gd name="connsiteX5" fmla="*/ 642845 w 783936"/>
                  <a:gd name="connsiteY5" fmla="*/ 559730 h 1087505"/>
                  <a:gd name="connsiteX6" fmla="*/ 777640 w 783936"/>
                  <a:gd name="connsiteY6" fmla="*/ 326258 h 1087505"/>
                  <a:gd name="connsiteX7" fmla="*/ 760460 w 783936"/>
                  <a:gd name="connsiteY7" fmla="*/ 262141 h 1087505"/>
                  <a:gd name="connsiteX8" fmla="*/ 696343 w 783936"/>
                  <a:gd name="connsiteY8" fmla="*/ 279321 h 1087505"/>
                  <a:gd name="connsiteX9" fmla="*/ 614966 w 783936"/>
                  <a:gd name="connsiteY9" fmla="*/ 420271 h 1087505"/>
                  <a:gd name="connsiteX10" fmla="*/ 602621 w 783936"/>
                  <a:gd name="connsiteY10" fmla="*/ 420271 h 1087505"/>
                  <a:gd name="connsiteX11" fmla="*/ 666744 w 783936"/>
                  <a:gd name="connsiteY11" fmla="*/ 180961 h 1087505"/>
                  <a:gd name="connsiteX12" fmla="*/ 627124 w 783936"/>
                  <a:gd name="connsiteY12" fmla="*/ 112338 h 1087505"/>
                  <a:gd name="connsiteX13" fmla="*/ 558502 w 783936"/>
                  <a:gd name="connsiteY13" fmla="*/ 151958 h 1087505"/>
                  <a:gd name="connsiteX14" fmla="*/ 486607 w 783936"/>
                  <a:gd name="connsiteY14" fmla="*/ 420271 h 1087505"/>
                  <a:gd name="connsiteX15" fmla="*/ 477698 w 783936"/>
                  <a:gd name="connsiteY15" fmla="*/ 420271 h 1087505"/>
                  <a:gd name="connsiteX16" fmla="*/ 477697 w 783936"/>
                  <a:gd name="connsiteY16" fmla="*/ 56030 h 1087505"/>
                  <a:gd name="connsiteX17" fmla="*/ 421668 w 783936"/>
                  <a:gd name="connsiteY17" fmla="*/ 0 h 1087505"/>
                  <a:gd name="connsiteX18" fmla="*/ 365637 w 783936"/>
                  <a:gd name="connsiteY18" fmla="*/ 56030 h 1087505"/>
                  <a:gd name="connsiteX19" fmla="*/ 365637 w 783936"/>
                  <a:gd name="connsiteY19" fmla="*/ 420271 h 1087505"/>
                  <a:gd name="connsiteX20" fmla="*/ 350777 w 783936"/>
                  <a:gd name="connsiteY20" fmla="*/ 420271 h 1087505"/>
                  <a:gd name="connsiteX21" fmla="*/ 276491 w 783936"/>
                  <a:gd name="connsiteY21" fmla="*/ 143034 h 1087505"/>
                  <a:gd name="connsiteX22" fmla="*/ 207868 w 783936"/>
                  <a:gd name="connsiteY22" fmla="*/ 103414 h 1087505"/>
                  <a:gd name="connsiteX23" fmla="*/ 168248 w 783936"/>
                  <a:gd name="connsiteY23" fmla="*/ 172037 h 1087505"/>
                  <a:gd name="connsiteX24" fmla="*/ 246522 w 783936"/>
                  <a:gd name="connsiteY24" fmla="*/ 464158 h 1087505"/>
                  <a:gd name="connsiteX25" fmla="*/ 246522 w 783936"/>
                  <a:gd name="connsiteY25" fmla="*/ 468766 h 1087505"/>
                  <a:gd name="connsiteX26" fmla="*/ 98105 w 783936"/>
                  <a:gd name="connsiteY26" fmla="*/ 383077 h 1087505"/>
                  <a:gd name="connsiteX27" fmla="*/ 8772 w 783936"/>
                  <a:gd name="connsiteY27" fmla="*/ 407014 h 1087505"/>
                  <a:gd name="connsiteX28" fmla="*/ 32708 w 783936"/>
                  <a:gd name="connsiteY28" fmla="*/ 496347 h 1087505"/>
                  <a:gd name="connsiteX29" fmla="*/ 248243 w 783936"/>
                  <a:gd name="connsiteY29" fmla="*/ 620785 h 1087505"/>
                  <a:gd name="connsiteX30" fmla="*/ 250250 w 783936"/>
                  <a:gd name="connsiteY30" fmla="*/ 640696 h 1087505"/>
                  <a:gd name="connsiteX31" fmla="*/ 366898 w 783936"/>
                  <a:gd name="connsiteY31" fmla="*/ 776044 h 1087505"/>
                  <a:gd name="connsiteX32" fmla="*/ 380957 w 783936"/>
                  <a:gd name="connsiteY32" fmla="*/ 778525 h 1087505"/>
                  <a:gd name="connsiteX33" fmla="*/ 457788 w 783936"/>
                  <a:gd name="connsiteY33" fmla="*/ 1065260 h 1087505"/>
                  <a:gd name="connsiteX34" fmla="*/ 494535 w 783936"/>
                  <a:gd name="connsiteY34" fmla="*/ 1086476 h 1087505"/>
                  <a:gd name="connsiteX35" fmla="*/ 610457 w 783936"/>
                  <a:gd name="connsiteY35" fmla="*/ 1055414 h 1087505"/>
                  <a:gd name="connsiteX36" fmla="*/ 628676 w 783936"/>
                  <a:gd name="connsiteY36" fmla="*/ 1041435 h 10875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</a:cxnLst>
                <a:rect l="l" t="t" r="r" b="b"/>
                <a:pathLst>
                  <a:path w="783936" h="1087505">
                    <a:moveTo>
                      <a:pt x="628676" y="1041435"/>
                    </a:moveTo>
                    <a:cubicBezTo>
                      <a:pt x="632515" y="1034785"/>
                      <a:pt x="633818" y="1026670"/>
                      <a:pt x="631673" y="1018667"/>
                    </a:cubicBezTo>
                    <a:lnTo>
                      <a:pt x="560430" y="752783"/>
                    </a:lnTo>
                    <a:lnTo>
                      <a:pt x="589113" y="733444"/>
                    </a:lnTo>
                    <a:cubicBezTo>
                      <a:pt x="622312" y="700245"/>
                      <a:pt x="642845" y="654382"/>
                      <a:pt x="642845" y="603723"/>
                    </a:cubicBezTo>
                    <a:lnTo>
                      <a:pt x="642845" y="559730"/>
                    </a:lnTo>
                    <a:lnTo>
                      <a:pt x="777640" y="326258"/>
                    </a:lnTo>
                    <a:cubicBezTo>
                      <a:pt x="790602" y="303809"/>
                      <a:pt x="782910" y="275102"/>
                      <a:pt x="760460" y="262141"/>
                    </a:cubicBezTo>
                    <a:cubicBezTo>
                      <a:pt x="738011" y="249179"/>
                      <a:pt x="709304" y="256872"/>
                      <a:pt x="696343" y="279321"/>
                    </a:cubicBezTo>
                    <a:lnTo>
                      <a:pt x="614966" y="420271"/>
                    </a:lnTo>
                    <a:lnTo>
                      <a:pt x="602621" y="420271"/>
                    </a:lnTo>
                    <a:lnTo>
                      <a:pt x="666744" y="180961"/>
                    </a:lnTo>
                    <a:cubicBezTo>
                      <a:pt x="674752" y="151071"/>
                      <a:pt x="657014" y="120347"/>
                      <a:pt x="627124" y="112338"/>
                    </a:cubicBezTo>
                    <a:cubicBezTo>
                      <a:pt x="597234" y="104329"/>
                      <a:pt x="566511" y="122067"/>
                      <a:pt x="558502" y="151958"/>
                    </a:cubicBezTo>
                    <a:lnTo>
                      <a:pt x="486607" y="420271"/>
                    </a:lnTo>
                    <a:lnTo>
                      <a:pt x="477698" y="420271"/>
                    </a:lnTo>
                    <a:lnTo>
                      <a:pt x="477697" y="56030"/>
                    </a:lnTo>
                    <a:cubicBezTo>
                      <a:pt x="477697" y="25086"/>
                      <a:pt x="452611" y="0"/>
                      <a:pt x="421668" y="0"/>
                    </a:cubicBezTo>
                    <a:cubicBezTo>
                      <a:pt x="390723" y="0"/>
                      <a:pt x="365637" y="25086"/>
                      <a:pt x="365637" y="56030"/>
                    </a:cubicBezTo>
                    <a:lnTo>
                      <a:pt x="365637" y="420271"/>
                    </a:lnTo>
                    <a:lnTo>
                      <a:pt x="350777" y="420271"/>
                    </a:lnTo>
                    <a:lnTo>
                      <a:pt x="276491" y="143034"/>
                    </a:lnTo>
                    <a:cubicBezTo>
                      <a:pt x="268482" y="113143"/>
                      <a:pt x="237758" y="95405"/>
                      <a:pt x="207868" y="103414"/>
                    </a:cubicBezTo>
                    <a:cubicBezTo>
                      <a:pt x="177978" y="111423"/>
                      <a:pt x="160240" y="142147"/>
                      <a:pt x="168248" y="172037"/>
                    </a:cubicBezTo>
                    <a:lnTo>
                      <a:pt x="246522" y="464158"/>
                    </a:lnTo>
                    <a:lnTo>
                      <a:pt x="246522" y="468766"/>
                    </a:lnTo>
                    <a:lnTo>
                      <a:pt x="98105" y="383077"/>
                    </a:lnTo>
                    <a:cubicBezTo>
                      <a:pt x="66827" y="365018"/>
                      <a:pt x="26830" y="375736"/>
                      <a:pt x="8772" y="407014"/>
                    </a:cubicBezTo>
                    <a:cubicBezTo>
                      <a:pt x="-9287" y="438293"/>
                      <a:pt x="1430" y="478288"/>
                      <a:pt x="32708" y="496347"/>
                    </a:cubicBezTo>
                    <a:lnTo>
                      <a:pt x="248243" y="620785"/>
                    </a:lnTo>
                    <a:lnTo>
                      <a:pt x="250250" y="640696"/>
                    </a:lnTo>
                    <a:cubicBezTo>
                      <a:pt x="263079" y="703393"/>
                      <a:pt x="307892" y="754439"/>
                      <a:pt x="366898" y="776044"/>
                    </a:cubicBezTo>
                    <a:lnTo>
                      <a:pt x="380957" y="778525"/>
                    </a:lnTo>
                    <a:lnTo>
                      <a:pt x="457788" y="1065260"/>
                    </a:lnTo>
                    <a:cubicBezTo>
                      <a:pt x="462077" y="1081266"/>
                      <a:pt x="478528" y="1090765"/>
                      <a:pt x="494535" y="1086476"/>
                    </a:cubicBezTo>
                    <a:lnTo>
                      <a:pt x="610457" y="1055414"/>
                    </a:lnTo>
                    <a:cubicBezTo>
                      <a:pt x="618461" y="1053270"/>
                      <a:pt x="624837" y="1048085"/>
                      <a:pt x="628676" y="1041435"/>
                    </a:cubicBezTo>
                    <a:close/>
                  </a:path>
                </a:pathLst>
              </a:custGeom>
              <a:solidFill>
                <a:srgbClr val="FFCC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88" name="台形 287">
                <a:extLst>
                  <a:ext uri="{FF2B5EF4-FFF2-40B4-BE49-F238E27FC236}">
                    <a16:creationId xmlns:a16="http://schemas.microsoft.com/office/drawing/2014/main" id="{3D7A9D49-D400-48CB-A72D-AD7231C7D938}"/>
                  </a:ext>
                </a:extLst>
              </p:cNvPr>
              <p:cNvSpPr/>
              <p:nvPr/>
            </p:nvSpPr>
            <p:spPr bwMode="auto">
              <a:xfrm rot="1800000">
                <a:off x="7016205" y="1907531"/>
                <a:ext cx="370433" cy="948889"/>
              </a:xfrm>
              <a:prstGeom prst="trapezoid">
                <a:avLst>
                  <a:gd name="adj" fmla="val 38021"/>
                </a:avLst>
              </a:prstGeom>
              <a:solidFill>
                <a:srgbClr val="FFCCFF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44" name="台形 243">
              <a:extLst>
                <a:ext uri="{FF2B5EF4-FFF2-40B4-BE49-F238E27FC236}">
                  <a16:creationId xmlns:a16="http://schemas.microsoft.com/office/drawing/2014/main" id="{B8D00C80-7691-4D4F-AAAB-ED1EF879B7A2}"/>
                </a:ext>
              </a:extLst>
            </p:cNvPr>
            <p:cNvSpPr/>
            <p:nvPr/>
          </p:nvSpPr>
          <p:spPr bwMode="auto">
            <a:xfrm rot="19800000" flipH="1">
              <a:off x="-1736929" y="5456604"/>
              <a:ext cx="253038" cy="538484"/>
            </a:xfrm>
            <a:prstGeom prst="trapezoid">
              <a:avLst>
                <a:gd name="adj" fmla="val 25108"/>
              </a:avLst>
            </a:prstGeom>
            <a:solidFill>
              <a:srgbClr val="FFCCFF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245" name="グループ化 244">
              <a:extLst>
                <a:ext uri="{FF2B5EF4-FFF2-40B4-BE49-F238E27FC236}">
                  <a16:creationId xmlns:a16="http://schemas.microsoft.com/office/drawing/2014/main" id="{2F9256F6-2BCA-4C7B-9581-4B0B1E3409E0}"/>
                </a:ext>
              </a:extLst>
            </p:cNvPr>
            <p:cNvGrpSpPr/>
            <p:nvPr/>
          </p:nvGrpSpPr>
          <p:grpSpPr>
            <a:xfrm>
              <a:off x="-3440272" y="2732486"/>
              <a:ext cx="2624011" cy="4772357"/>
              <a:chOff x="12148071" y="1256031"/>
              <a:chExt cx="2624011" cy="4772357"/>
            </a:xfrm>
          </p:grpSpPr>
          <p:grpSp>
            <p:nvGrpSpPr>
              <p:cNvPr id="253" name="グループ化 252">
                <a:extLst>
                  <a:ext uri="{FF2B5EF4-FFF2-40B4-BE49-F238E27FC236}">
                    <a16:creationId xmlns:a16="http://schemas.microsoft.com/office/drawing/2014/main" id="{B2D5DA78-CFC8-498F-8F71-580365C68A34}"/>
                  </a:ext>
                </a:extLst>
              </p:cNvPr>
              <p:cNvGrpSpPr/>
              <p:nvPr/>
            </p:nvGrpSpPr>
            <p:grpSpPr>
              <a:xfrm>
                <a:off x="13520267" y="5117269"/>
                <a:ext cx="279088" cy="895660"/>
                <a:chOff x="13520267" y="5117269"/>
                <a:chExt cx="279088" cy="895660"/>
              </a:xfrm>
            </p:grpSpPr>
            <p:sp>
              <p:nvSpPr>
                <p:cNvPr id="284" name="四角形: 角を丸くする 283">
                  <a:extLst>
                    <a:ext uri="{FF2B5EF4-FFF2-40B4-BE49-F238E27FC236}">
                      <a16:creationId xmlns:a16="http://schemas.microsoft.com/office/drawing/2014/main" id="{0DFBBAD7-4A06-4983-9A58-6AE6A38DAC21}"/>
                    </a:ext>
                  </a:extLst>
                </p:cNvPr>
                <p:cNvSpPr/>
                <p:nvPr/>
              </p:nvSpPr>
              <p:spPr bwMode="auto">
                <a:xfrm>
                  <a:off x="13520267" y="5508513"/>
                  <a:ext cx="279088" cy="50441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CC66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85" name="四角形: 角を丸くする 284">
                  <a:extLst>
                    <a:ext uri="{FF2B5EF4-FFF2-40B4-BE49-F238E27FC236}">
                      <a16:creationId xmlns:a16="http://schemas.microsoft.com/office/drawing/2014/main" id="{1B076A75-8E2A-47AA-BA58-FC933826263A}"/>
                    </a:ext>
                  </a:extLst>
                </p:cNvPr>
                <p:cNvSpPr/>
                <p:nvPr/>
              </p:nvSpPr>
              <p:spPr bwMode="auto">
                <a:xfrm>
                  <a:off x="13551446" y="5271181"/>
                  <a:ext cx="213821" cy="50224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CCECFF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86" name="四角形: 角を丸くする 285">
                  <a:extLst>
                    <a:ext uri="{FF2B5EF4-FFF2-40B4-BE49-F238E27FC236}">
                      <a16:creationId xmlns:a16="http://schemas.microsoft.com/office/drawing/2014/main" id="{86A6BF56-A766-43C9-8EB1-75147C948B58}"/>
                    </a:ext>
                  </a:extLst>
                </p:cNvPr>
                <p:cNvSpPr/>
                <p:nvPr/>
              </p:nvSpPr>
              <p:spPr bwMode="auto">
                <a:xfrm>
                  <a:off x="13550697" y="5117269"/>
                  <a:ext cx="215320" cy="59836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254" name="グループ化 253">
                <a:extLst>
                  <a:ext uri="{FF2B5EF4-FFF2-40B4-BE49-F238E27FC236}">
                    <a16:creationId xmlns:a16="http://schemas.microsoft.com/office/drawing/2014/main" id="{E18A27D9-D063-4B9E-94F7-8D1305392D12}"/>
                  </a:ext>
                </a:extLst>
              </p:cNvPr>
              <p:cNvGrpSpPr/>
              <p:nvPr/>
            </p:nvGrpSpPr>
            <p:grpSpPr>
              <a:xfrm>
                <a:off x="12148071" y="1256031"/>
                <a:ext cx="2624011" cy="4575383"/>
                <a:chOff x="5821860" y="1256031"/>
                <a:chExt cx="2624011" cy="4575383"/>
              </a:xfrm>
            </p:grpSpPr>
            <p:sp>
              <p:nvSpPr>
                <p:cNvPr id="256" name="フローチャート: 論理積ゲート 255">
                  <a:extLst>
                    <a:ext uri="{FF2B5EF4-FFF2-40B4-BE49-F238E27FC236}">
                      <a16:creationId xmlns:a16="http://schemas.microsoft.com/office/drawing/2014/main" id="{F594F4DD-47B2-4F80-9D97-66D895BCA68F}"/>
                    </a:ext>
                  </a:extLst>
                </p:cNvPr>
                <p:cNvSpPr/>
                <p:nvPr/>
              </p:nvSpPr>
              <p:spPr bwMode="auto">
                <a:xfrm rot="16200000">
                  <a:off x="5879463" y="1256031"/>
                  <a:ext cx="2519760" cy="2519760"/>
                </a:xfrm>
                <a:prstGeom prst="flowChartDelay">
                  <a:avLst/>
                </a:prstGeom>
                <a:solidFill>
                  <a:schemeClr val="tx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57" name="楕円 256">
                  <a:extLst>
                    <a:ext uri="{FF2B5EF4-FFF2-40B4-BE49-F238E27FC236}">
                      <a16:creationId xmlns:a16="http://schemas.microsoft.com/office/drawing/2014/main" id="{7EF37BF1-DA50-4EDB-818A-BA018C935DE4}"/>
                    </a:ext>
                  </a:extLst>
                </p:cNvPr>
                <p:cNvSpPr/>
                <p:nvPr/>
              </p:nvSpPr>
              <p:spPr bwMode="auto">
                <a:xfrm rot="20700000">
                  <a:off x="5821860" y="2474685"/>
                  <a:ext cx="509656" cy="702820"/>
                </a:xfrm>
                <a:prstGeom prst="ellipse">
                  <a:avLst/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58" name="四角形: 角を丸くする 257">
                  <a:extLst>
                    <a:ext uri="{FF2B5EF4-FFF2-40B4-BE49-F238E27FC236}">
                      <a16:creationId xmlns:a16="http://schemas.microsoft.com/office/drawing/2014/main" id="{6926F87A-51F5-4DFC-8B35-39AE6758420B}"/>
                    </a:ext>
                  </a:extLst>
                </p:cNvPr>
                <p:cNvSpPr/>
                <p:nvPr/>
              </p:nvSpPr>
              <p:spPr bwMode="auto">
                <a:xfrm>
                  <a:off x="6872057" y="5210654"/>
                  <a:ext cx="180208" cy="577897"/>
                </a:xfrm>
                <a:prstGeom prst="roundRect">
                  <a:avLst>
                    <a:gd name="adj" fmla="val 0"/>
                  </a:avLst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59" name="台形 258">
                  <a:extLst>
                    <a:ext uri="{FF2B5EF4-FFF2-40B4-BE49-F238E27FC236}">
                      <a16:creationId xmlns:a16="http://schemas.microsoft.com/office/drawing/2014/main" id="{08A5CAC7-355D-46B5-AFDD-B610A1F6AEED}"/>
                    </a:ext>
                  </a:extLst>
                </p:cNvPr>
                <p:cNvSpPr/>
                <p:nvPr/>
              </p:nvSpPr>
              <p:spPr bwMode="auto">
                <a:xfrm rot="10800000" flipV="1">
                  <a:off x="6650135" y="4681817"/>
                  <a:ext cx="967464" cy="632159"/>
                </a:xfrm>
                <a:prstGeom prst="trapezoid">
                  <a:avLst>
                    <a:gd name="adj" fmla="val 12183"/>
                  </a:avLst>
                </a:prstGeom>
                <a:solidFill>
                  <a:schemeClr val="accent6">
                    <a:lumMod val="50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60" name="フリーフォーム: 図形 259">
                  <a:extLst>
                    <a:ext uri="{FF2B5EF4-FFF2-40B4-BE49-F238E27FC236}">
                      <a16:creationId xmlns:a16="http://schemas.microsoft.com/office/drawing/2014/main" id="{82A344B8-D07E-4A52-8AE0-A426D8F50F58}"/>
                    </a:ext>
                  </a:extLst>
                </p:cNvPr>
                <p:cNvSpPr/>
                <p:nvPr/>
              </p:nvSpPr>
              <p:spPr bwMode="auto">
                <a:xfrm>
                  <a:off x="6672621" y="3808586"/>
                  <a:ext cx="922490" cy="981625"/>
                </a:xfrm>
                <a:custGeom>
                  <a:avLst/>
                  <a:gdLst>
                    <a:gd name="connsiteX0" fmla="*/ 292715 w 922490"/>
                    <a:gd name="connsiteY0" fmla="*/ 0 h 981625"/>
                    <a:gd name="connsiteX1" fmla="*/ 629775 w 922490"/>
                    <a:gd name="connsiteY1" fmla="*/ 0 h 981625"/>
                    <a:gd name="connsiteX2" fmla="*/ 922490 w 922490"/>
                    <a:gd name="connsiteY2" fmla="*/ 292715 h 981625"/>
                    <a:gd name="connsiteX3" fmla="*/ 922490 w 922490"/>
                    <a:gd name="connsiteY3" fmla="*/ 981625 h 981625"/>
                    <a:gd name="connsiteX4" fmla="*/ 510424 w 922490"/>
                    <a:gd name="connsiteY4" fmla="*/ 981625 h 981625"/>
                    <a:gd name="connsiteX5" fmla="*/ 458587 w 922490"/>
                    <a:gd name="connsiteY5" fmla="*/ 935570 h 981625"/>
                    <a:gd name="connsiteX6" fmla="*/ 406751 w 922490"/>
                    <a:gd name="connsiteY6" fmla="*/ 981625 h 981625"/>
                    <a:gd name="connsiteX7" fmla="*/ 0 w 922490"/>
                    <a:gd name="connsiteY7" fmla="*/ 981625 h 981625"/>
                    <a:gd name="connsiteX8" fmla="*/ 0 w 922490"/>
                    <a:gd name="connsiteY8" fmla="*/ 292715 h 981625"/>
                    <a:gd name="connsiteX9" fmla="*/ 292715 w 922490"/>
                    <a:gd name="connsiteY9" fmla="*/ 0 h 981625"/>
                    <a:gd name="connsiteX0" fmla="*/ 292715 w 922490"/>
                    <a:gd name="connsiteY0" fmla="*/ 0 h 981625"/>
                    <a:gd name="connsiteX1" fmla="*/ 629775 w 922490"/>
                    <a:gd name="connsiteY1" fmla="*/ 0 h 981625"/>
                    <a:gd name="connsiteX2" fmla="*/ 922490 w 922490"/>
                    <a:gd name="connsiteY2" fmla="*/ 292715 h 981625"/>
                    <a:gd name="connsiteX3" fmla="*/ 922490 w 922490"/>
                    <a:gd name="connsiteY3" fmla="*/ 981625 h 981625"/>
                    <a:gd name="connsiteX4" fmla="*/ 510424 w 922490"/>
                    <a:gd name="connsiteY4" fmla="*/ 981625 h 981625"/>
                    <a:gd name="connsiteX5" fmla="*/ 406751 w 922490"/>
                    <a:gd name="connsiteY5" fmla="*/ 981625 h 981625"/>
                    <a:gd name="connsiteX6" fmla="*/ 0 w 922490"/>
                    <a:gd name="connsiteY6" fmla="*/ 981625 h 981625"/>
                    <a:gd name="connsiteX7" fmla="*/ 0 w 922490"/>
                    <a:gd name="connsiteY7" fmla="*/ 292715 h 981625"/>
                    <a:gd name="connsiteX8" fmla="*/ 292715 w 922490"/>
                    <a:gd name="connsiteY8" fmla="*/ 0 h 981625"/>
                    <a:gd name="connsiteX0" fmla="*/ 292715 w 922490"/>
                    <a:gd name="connsiteY0" fmla="*/ 0 h 981625"/>
                    <a:gd name="connsiteX1" fmla="*/ 629775 w 922490"/>
                    <a:gd name="connsiteY1" fmla="*/ 0 h 981625"/>
                    <a:gd name="connsiteX2" fmla="*/ 922490 w 922490"/>
                    <a:gd name="connsiteY2" fmla="*/ 292715 h 981625"/>
                    <a:gd name="connsiteX3" fmla="*/ 922490 w 922490"/>
                    <a:gd name="connsiteY3" fmla="*/ 981625 h 981625"/>
                    <a:gd name="connsiteX4" fmla="*/ 510424 w 922490"/>
                    <a:gd name="connsiteY4" fmla="*/ 981625 h 981625"/>
                    <a:gd name="connsiteX5" fmla="*/ 0 w 922490"/>
                    <a:gd name="connsiteY5" fmla="*/ 981625 h 981625"/>
                    <a:gd name="connsiteX6" fmla="*/ 0 w 922490"/>
                    <a:gd name="connsiteY6" fmla="*/ 292715 h 981625"/>
                    <a:gd name="connsiteX7" fmla="*/ 292715 w 922490"/>
                    <a:gd name="connsiteY7" fmla="*/ 0 h 981625"/>
                    <a:gd name="connsiteX0" fmla="*/ 292715 w 922490"/>
                    <a:gd name="connsiteY0" fmla="*/ 0 h 981625"/>
                    <a:gd name="connsiteX1" fmla="*/ 629775 w 922490"/>
                    <a:gd name="connsiteY1" fmla="*/ 0 h 981625"/>
                    <a:gd name="connsiteX2" fmla="*/ 922490 w 922490"/>
                    <a:gd name="connsiteY2" fmla="*/ 292715 h 981625"/>
                    <a:gd name="connsiteX3" fmla="*/ 922490 w 922490"/>
                    <a:gd name="connsiteY3" fmla="*/ 981625 h 981625"/>
                    <a:gd name="connsiteX4" fmla="*/ 0 w 922490"/>
                    <a:gd name="connsiteY4" fmla="*/ 981625 h 981625"/>
                    <a:gd name="connsiteX5" fmla="*/ 0 w 922490"/>
                    <a:gd name="connsiteY5" fmla="*/ 292715 h 981625"/>
                    <a:gd name="connsiteX6" fmla="*/ 292715 w 922490"/>
                    <a:gd name="connsiteY6" fmla="*/ 0 h 98162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922490" h="981625">
                      <a:moveTo>
                        <a:pt x="292715" y="0"/>
                      </a:moveTo>
                      <a:lnTo>
                        <a:pt x="629775" y="0"/>
                      </a:lnTo>
                      <a:cubicBezTo>
                        <a:pt x="791437" y="0"/>
                        <a:pt x="922490" y="131053"/>
                        <a:pt x="922490" y="292715"/>
                      </a:cubicBezTo>
                      <a:lnTo>
                        <a:pt x="922490" y="981625"/>
                      </a:lnTo>
                      <a:lnTo>
                        <a:pt x="0" y="981625"/>
                      </a:lnTo>
                      <a:lnTo>
                        <a:pt x="0" y="292715"/>
                      </a:lnTo>
                      <a:cubicBezTo>
                        <a:pt x="0" y="131053"/>
                        <a:pt x="131053" y="0"/>
                        <a:pt x="292715" y="0"/>
                      </a:cubicBezTo>
                      <a:close/>
                    </a:path>
                  </a:pathLst>
                </a:custGeom>
                <a:solidFill>
                  <a:srgbClr val="FFCCFF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61" name="フリーフォーム: 図形 260">
                  <a:extLst>
                    <a:ext uri="{FF2B5EF4-FFF2-40B4-BE49-F238E27FC236}">
                      <a16:creationId xmlns:a16="http://schemas.microsoft.com/office/drawing/2014/main" id="{14D79EC3-D21B-40C8-AF50-686120063910}"/>
                    </a:ext>
                  </a:extLst>
                </p:cNvPr>
                <p:cNvSpPr/>
                <p:nvPr/>
              </p:nvSpPr>
              <p:spPr bwMode="auto">
                <a:xfrm>
                  <a:off x="6953877" y="3452986"/>
                  <a:ext cx="359980" cy="466951"/>
                </a:xfrm>
                <a:custGeom>
                  <a:avLst/>
                  <a:gdLst>
                    <a:gd name="connsiteX0" fmla="*/ 176013 w 577050"/>
                    <a:gd name="connsiteY0" fmla="*/ 0 h 855095"/>
                    <a:gd name="connsiteX1" fmla="*/ 401038 w 577050"/>
                    <a:gd name="connsiteY1" fmla="*/ 0 h 855095"/>
                    <a:gd name="connsiteX2" fmla="*/ 489938 w 577050"/>
                    <a:gd name="connsiteY2" fmla="*/ 355600 h 855095"/>
                    <a:gd name="connsiteX3" fmla="*/ 577050 w 577050"/>
                    <a:gd name="connsiteY3" fmla="*/ 355600 h 855095"/>
                    <a:gd name="connsiteX4" fmla="*/ 288527 w 577050"/>
                    <a:gd name="connsiteY4" fmla="*/ 855095 h 855095"/>
                    <a:gd name="connsiteX5" fmla="*/ 288523 w 577050"/>
                    <a:gd name="connsiteY5" fmla="*/ 855095 h 855095"/>
                    <a:gd name="connsiteX6" fmla="*/ 0 w 577050"/>
                    <a:gd name="connsiteY6" fmla="*/ 355600 h 855095"/>
                    <a:gd name="connsiteX7" fmla="*/ 87113 w 577050"/>
                    <a:gd name="connsiteY7" fmla="*/ 355600 h 855095"/>
                    <a:gd name="connsiteX0" fmla="*/ 176013 w 577050"/>
                    <a:gd name="connsiteY0" fmla="*/ 0 h 855095"/>
                    <a:gd name="connsiteX1" fmla="*/ 401038 w 577050"/>
                    <a:gd name="connsiteY1" fmla="*/ 0 h 855095"/>
                    <a:gd name="connsiteX2" fmla="*/ 489938 w 577050"/>
                    <a:gd name="connsiteY2" fmla="*/ 355600 h 855095"/>
                    <a:gd name="connsiteX3" fmla="*/ 577050 w 577050"/>
                    <a:gd name="connsiteY3" fmla="*/ 355600 h 855095"/>
                    <a:gd name="connsiteX4" fmla="*/ 288527 w 577050"/>
                    <a:gd name="connsiteY4" fmla="*/ 855095 h 855095"/>
                    <a:gd name="connsiteX5" fmla="*/ 0 w 577050"/>
                    <a:gd name="connsiteY5" fmla="*/ 355600 h 855095"/>
                    <a:gd name="connsiteX6" fmla="*/ 87113 w 577050"/>
                    <a:gd name="connsiteY6" fmla="*/ 355600 h 855095"/>
                    <a:gd name="connsiteX7" fmla="*/ 176013 w 577050"/>
                    <a:gd name="connsiteY7" fmla="*/ 0 h 855095"/>
                    <a:gd name="connsiteX0" fmla="*/ 176013 w 577050"/>
                    <a:gd name="connsiteY0" fmla="*/ 0 h 466951"/>
                    <a:gd name="connsiteX1" fmla="*/ 401038 w 577050"/>
                    <a:gd name="connsiteY1" fmla="*/ 0 h 466951"/>
                    <a:gd name="connsiteX2" fmla="*/ 489938 w 577050"/>
                    <a:gd name="connsiteY2" fmla="*/ 355600 h 466951"/>
                    <a:gd name="connsiteX3" fmla="*/ 577050 w 577050"/>
                    <a:gd name="connsiteY3" fmla="*/ 355600 h 466951"/>
                    <a:gd name="connsiteX4" fmla="*/ 296162 w 577050"/>
                    <a:gd name="connsiteY4" fmla="*/ 466951 h 466951"/>
                    <a:gd name="connsiteX5" fmla="*/ 0 w 577050"/>
                    <a:gd name="connsiteY5" fmla="*/ 355600 h 466951"/>
                    <a:gd name="connsiteX6" fmla="*/ 87113 w 577050"/>
                    <a:gd name="connsiteY6" fmla="*/ 355600 h 466951"/>
                    <a:gd name="connsiteX7" fmla="*/ 176013 w 577050"/>
                    <a:gd name="connsiteY7" fmla="*/ 0 h 4669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577050" h="466951">
                      <a:moveTo>
                        <a:pt x="176013" y="0"/>
                      </a:moveTo>
                      <a:lnTo>
                        <a:pt x="401038" y="0"/>
                      </a:lnTo>
                      <a:lnTo>
                        <a:pt x="489938" y="355600"/>
                      </a:lnTo>
                      <a:lnTo>
                        <a:pt x="577050" y="355600"/>
                      </a:lnTo>
                      <a:lnTo>
                        <a:pt x="296162" y="466951"/>
                      </a:lnTo>
                      <a:lnTo>
                        <a:pt x="0" y="355600"/>
                      </a:lnTo>
                      <a:lnTo>
                        <a:pt x="87113" y="355600"/>
                      </a:lnTo>
                      <a:lnTo>
                        <a:pt x="176013" y="0"/>
                      </a:lnTo>
                      <a:close/>
                    </a:path>
                  </a:pathLst>
                </a:cu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62" name="楕円 261">
                  <a:extLst>
                    <a:ext uri="{FF2B5EF4-FFF2-40B4-BE49-F238E27FC236}">
                      <a16:creationId xmlns:a16="http://schemas.microsoft.com/office/drawing/2014/main" id="{9AEC7F1B-AF9F-49C1-94AC-68450F0A9DB8}"/>
                    </a:ext>
                  </a:extLst>
                </p:cNvPr>
                <p:cNvSpPr/>
                <p:nvPr/>
              </p:nvSpPr>
              <p:spPr bwMode="auto">
                <a:xfrm rot="900000" flipH="1">
                  <a:off x="7936215" y="2474684"/>
                  <a:ext cx="509656" cy="702820"/>
                </a:xfrm>
                <a:prstGeom prst="ellipse">
                  <a:avLst/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63" name="楕円 262">
                  <a:extLst>
                    <a:ext uri="{FF2B5EF4-FFF2-40B4-BE49-F238E27FC236}">
                      <a16:creationId xmlns:a16="http://schemas.microsoft.com/office/drawing/2014/main" id="{EA488FD9-DB49-40FC-B73F-951AF04582F9}"/>
                    </a:ext>
                  </a:extLst>
                </p:cNvPr>
                <p:cNvSpPr/>
                <p:nvPr/>
              </p:nvSpPr>
              <p:spPr bwMode="auto">
                <a:xfrm>
                  <a:off x="5988091" y="1423088"/>
                  <a:ext cx="2291550" cy="2291550"/>
                </a:xfrm>
                <a:prstGeom prst="ellipse">
                  <a:avLst/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64" name="四角形: 角を丸くする 263">
                  <a:extLst>
                    <a:ext uri="{FF2B5EF4-FFF2-40B4-BE49-F238E27FC236}">
                      <a16:creationId xmlns:a16="http://schemas.microsoft.com/office/drawing/2014/main" id="{B75AC304-8317-4EED-A4B6-CD5D2483D9FA}"/>
                    </a:ext>
                  </a:extLst>
                </p:cNvPr>
                <p:cNvSpPr/>
                <p:nvPr/>
              </p:nvSpPr>
              <p:spPr bwMode="auto">
                <a:xfrm>
                  <a:off x="6872057" y="5518006"/>
                  <a:ext cx="180208" cy="313408"/>
                </a:xfrm>
                <a:prstGeom prst="roundRect">
                  <a:avLst>
                    <a:gd name="adj" fmla="val 0"/>
                  </a:avLst>
                </a:prstGeom>
                <a:solidFill>
                  <a:srgbClr val="CCECFF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65" name="二等辺三角形 1">
                  <a:extLst>
                    <a:ext uri="{FF2B5EF4-FFF2-40B4-BE49-F238E27FC236}">
                      <a16:creationId xmlns:a16="http://schemas.microsoft.com/office/drawing/2014/main" id="{4C9E73A2-1953-49F2-B12D-096B5CD60AC1}"/>
                    </a:ext>
                  </a:extLst>
                </p:cNvPr>
                <p:cNvSpPr/>
                <p:nvPr/>
              </p:nvSpPr>
              <p:spPr bwMode="auto">
                <a:xfrm>
                  <a:off x="6875520" y="3821418"/>
                  <a:ext cx="256410" cy="278128"/>
                </a:xfrm>
                <a:custGeom>
                  <a:avLst/>
                  <a:gdLst>
                    <a:gd name="connsiteX0" fmla="*/ 0 w 323085"/>
                    <a:gd name="connsiteY0" fmla="*/ 201928 h 201928"/>
                    <a:gd name="connsiteX1" fmla="*/ 110259 w 323085"/>
                    <a:gd name="connsiteY1" fmla="*/ 0 h 201928"/>
                    <a:gd name="connsiteX2" fmla="*/ 323085 w 323085"/>
                    <a:gd name="connsiteY2" fmla="*/ 201928 h 201928"/>
                    <a:gd name="connsiteX3" fmla="*/ 0 w 323085"/>
                    <a:gd name="connsiteY3" fmla="*/ 201928 h 201928"/>
                    <a:gd name="connsiteX0" fmla="*/ 0 w 261172"/>
                    <a:gd name="connsiteY0" fmla="*/ 297178 h 297178"/>
                    <a:gd name="connsiteX1" fmla="*/ 48346 w 261172"/>
                    <a:gd name="connsiteY1" fmla="*/ 0 h 297178"/>
                    <a:gd name="connsiteX2" fmla="*/ 261172 w 261172"/>
                    <a:gd name="connsiteY2" fmla="*/ 201928 h 297178"/>
                    <a:gd name="connsiteX3" fmla="*/ 0 w 261172"/>
                    <a:gd name="connsiteY3" fmla="*/ 297178 h 297178"/>
                    <a:gd name="connsiteX0" fmla="*/ 0 w 256410"/>
                    <a:gd name="connsiteY0" fmla="*/ 297178 h 297178"/>
                    <a:gd name="connsiteX1" fmla="*/ 48346 w 256410"/>
                    <a:gd name="connsiteY1" fmla="*/ 0 h 297178"/>
                    <a:gd name="connsiteX2" fmla="*/ 256410 w 256410"/>
                    <a:gd name="connsiteY2" fmla="*/ 120965 h 297178"/>
                    <a:gd name="connsiteX3" fmla="*/ 0 w 256410"/>
                    <a:gd name="connsiteY3" fmla="*/ 297178 h 297178"/>
                    <a:gd name="connsiteX0" fmla="*/ 0 w 256410"/>
                    <a:gd name="connsiteY0" fmla="*/ 223359 h 223359"/>
                    <a:gd name="connsiteX1" fmla="*/ 81683 w 256410"/>
                    <a:gd name="connsiteY1" fmla="*/ 0 h 223359"/>
                    <a:gd name="connsiteX2" fmla="*/ 256410 w 256410"/>
                    <a:gd name="connsiteY2" fmla="*/ 47146 h 223359"/>
                    <a:gd name="connsiteX3" fmla="*/ 0 w 256410"/>
                    <a:gd name="connsiteY3" fmla="*/ 223359 h 223359"/>
                    <a:gd name="connsiteX0" fmla="*/ 0 w 256410"/>
                    <a:gd name="connsiteY0" fmla="*/ 278128 h 278128"/>
                    <a:gd name="connsiteX1" fmla="*/ 88827 w 256410"/>
                    <a:gd name="connsiteY1" fmla="*/ 0 h 278128"/>
                    <a:gd name="connsiteX2" fmla="*/ 256410 w 256410"/>
                    <a:gd name="connsiteY2" fmla="*/ 101915 h 278128"/>
                    <a:gd name="connsiteX3" fmla="*/ 0 w 256410"/>
                    <a:gd name="connsiteY3" fmla="*/ 278128 h 27812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56410" h="278128">
                      <a:moveTo>
                        <a:pt x="0" y="278128"/>
                      </a:moveTo>
                      <a:lnTo>
                        <a:pt x="88827" y="0"/>
                      </a:lnTo>
                      <a:lnTo>
                        <a:pt x="256410" y="101915"/>
                      </a:lnTo>
                      <a:lnTo>
                        <a:pt x="0" y="278128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66" name="二等辺三角形 1">
                  <a:extLst>
                    <a:ext uri="{FF2B5EF4-FFF2-40B4-BE49-F238E27FC236}">
                      <a16:creationId xmlns:a16="http://schemas.microsoft.com/office/drawing/2014/main" id="{7FFAE573-F552-4799-9066-1FD2337512B7}"/>
                    </a:ext>
                  </a:extLst>
                </p:cNvPr>
                <p:cNvSpPr/>
                <p:nvPr/>
              </p:nvSpPr>
              <p:spPr bwMode="auto">
                <a:xfrm flipH="1">
                  <a:off x="7136071" y="3821417"/>
                  <a:ext cx="256410" cy="278129"/>
                </a:xfrm>
                <a:custGeom>
                  <a:avLst/>
                  <a:gdLst>
                    <a:gd name="connsiteX0" fmla="*/ 0 w 323085"/>
                    <a:gd name="connsiteY0" fmla="*/ 201928 h 201928"/>
                    <a:gd name="connsiteX1" fmla="*/ 110259 w 323085"/>
                    <a:gd name="connsiteY1" fmla="*/ 0 h 201928"/>
                    <a:gd name="connsiteX2" fmla="*/ 323085 w 323085"/>
                    <a:gd name="connsiteY2" fmla="*/ 201928 h 201928"/>
                    <a:gd name="connsiteX3" fmla="*/ 0 w 323085"/>
                    <a:gd name="connsiteY3" fmla="*/ 201928 h 201928"/>
                    <a:gd name="connsiteX0" fmla="*/ 0 w 261172"/>
                    <a:gd name="connsiteY0" fmla="*/ 297178 h 297178"/>
                    <a:gd name="connsiteX1" fmla="*/ 48346 w 261172"/>
                    <a:gd name="connsiteY1" fmla="*/ 0 h 297178"/>
                    <a:gd name="connsiteX2" fmla="*/ 261172 w 261172"/>
                    <a:gd name="connsiteY2" fmla="*/ 201928 h 297178"/>
                    <a:gd name="connsiteX3" fmla="*/ 0 w 261172"/>
                    <a:gd name="connsiteY3" fmla="*/ 297178 h 297178"/>
                    <a:gd name="connsiteX0" fmla="*/ 0 w 256410"/>
                    <a:gd name="connsiteY0" fmla="*/ 297178 h 297178"/>
                    <a:gd name="connsiteX1" fmla="*/ 48346 w 256410"/>
                    <a:gd name="connsiteY1" fmla="*/ 0 h 297178"/>
                    <a:gd name="connsiteX2" fmla="*/ 256410 w 256410"/>
                    <a:gd name="connsiteY2" fmla="*/ 120965 h 297178"/>
                    <a:gd name="connsiteX3" fmla="*/ 0 w 256410"/>
                    <a:gd name="connsiteY3" fmla="*/ 297178 h 297178"/>
                    <a:gd name="connsiteX0" fmla="*/ 0 w 256410"/>
                    <a:gd name="connsiteY0" fmla="*/ 230503 h 230503"/>
                    <a:gd name="connsiteX1" fmla="*/ 29296 w 256410"/>
                    <a:gd name="connsiteY1" fmla="*/ 0 h 230503"/>
                    <a:gd name="connsiteX2" fmla="*/ 256410 w 256410"/>
                    <a:gd name="connsiteY2" fmla="*/ 54290 h 230503"/>
                    <a:gd name="connsiteX3" fmla="*/ 0 w 256410"/>
                    <a:gd name="connsiteY3" fmla="*/ 230503 h 230503"/>
                    <a:gd name="connsiteX0" fmla="*/ 0 w 256410"/>
                    <a:gd name="connsiteY0" fmla="*/ 282891 h 282891"/>
                    <a:gd name="connsiteX1" fmla="*/ 84065 w 256410"/>
                    <a:gd name="connsiteY1" fmla="*/ 0 h 282891"/>
                    <a:gd name="connsiteX2" fmla="*/ 256410 w 256410"/>
                    <a:gd name="connsiteY2" fmla="*/ 106678 h 282891"/>
                    <a:gd name="connsiteX3" fmla="*/ 0 w 256410"/>
                    <a:gd name="connsiteY3" fmla="*/ 282891 h 282891"/>
                    <a:gd name="connsiteX0" fmla="*/ 0 w 256410"/>
                    <a:gd name="connsiteY0" fmla="*/ 278129 h 278129"/>
                    <a:gd name="connsiteX1" fmla="*/ 91208 w 256410"/>
                    <a:gd name="connsiteY1" fmla="*/ 0 h 278129"/>
                    <a:gd name="connsiteX2" fmla="*/ 256410 w 256410"/>
                    <a:gd name="connsiteY2" fmla="*/ 101916 h 278129"/>
                    <a:gd name="connsiteX3" fmla="*/ 0 w 256410"/>
                    <a:gd name="connsiteY3" fmla="*/ 278129 h 27812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56410" h="278129">
                      <a:moveTo>
                        <a:pt x="0" y="278129"/>
                      </a:moveTo>
                      <a:lnTo>
                        <a:pt x="91208" y="0"/>
                      </a:lnTo>
                      <a:lnTo>
                        <a:pt x="256410" y="101916"/>
                      </a:lnTo>
                      <a:lnTo>
                        <a:pt x="0" y="278129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267" name="グループ化 266">
                  <a:extLst>
                    <a:ext uri="{FF2B5EF4-FFF2-40B4-BE49-F238E27FC236}">
                      <a16:creationId xmlns:a16="http://schemas.microsoft.com/office/drawing/2014/main" id="{30862209-8970-431E-98CB-D34F48460E6B}"/>
                    </a:ext>
                  </a:extLst>
                </p:cNvPr>
                <p:cNvGrpSpPr/>
                <p:nvPr/>
              </p:nvGrpSpPr>
              <p:grpSpPr>
                <a:xfrm>
                  <a:off x="6948723" y="3889887"/>
                  <a:ext cx="372505" cy="539963"/>
                  <a:chOff x="6912424" y="6324828"/>
                  <a:chExt cx="449175" cy="539963"/>
                </a:xfrm>
              </p:grpSpPr>
              <p:sp>
                <p:nvSpPr>
                  <p:cNvPr id="279" name="二等辺三角形 2">
                    <a:extLst>
                      <a:ext uri="{FF2B5EF4-FFF2-40B4-BE49-F238E27FC236}">
                        <a16:creationId xmlns:a16="http://schemas.microsoft.com/office/drawing/2014/main" id="{49AF807A-0AE2-45FF-997E-C26CE936A707}"/>
                      </a:ext>
                    </a:extLst>
                  </p:cNvPr>
                  <p:cNvSpPr/>
                  <p:nvPr/>
                </p:nvSpPr>
                <p:spPr bwMode="auto">
                  <a:xfrm rot="900000">
                    <a:off x="6940741" y="6413350"/>
                    <a:ext cx="191354" cy="451441"/>
                  </a:xfrm>
                  <a:custGeom>
                    <a:avLst/>
                    <a:gdLst>
                      <a:gd name="connsiteX0" fmla="*/ 0 w 727584"/>
                      <a:gd name="connsiteY0" fmla="*/ 750254 h 750254"/>
                      <a:gd name="connsiteX1" fmla="*/ 363792 w 727584"/>
                      <a:gd name="connsiteY1" fmla="*/ 0 h 750254"/>
                      <a:gd name="connsiteX2" fmla="*/ 727584 w 727584"/>
                      <a:gd name="connsiteY2" fmla="*/ 750254 h 750254"/>
                      <a:gd name="connsiteX3" fmla="*/ 0 w 727584"/>
                      <a:gd name="connsiteY3" fmla="*/ 750254 h 750254"/>
                      <a:gd name="connsiteX0" fmla="*/ 3168 w 730752"/>
                      <a:gd name="connsiteY0" fmla="*/ 750254 h 782028"/>
                      <a:gd name="connsiteX1" fmla="*/ 366960 w 730752"/>
                      <a:gd name="connsiteY1" fmla="*/ 0 h 782028"/>
                      <a:gd name="connsiteX2" fmla="*/ 730752 w 730752"/>
                      <a:gd name="connsiteY2" fmla="*/ 750254 h 782028"/>
                      <a:gd name="connsiteX3" fmla="*/ 3168 w 730752"/>
                      <a:gd name="connsiteY3" fmla="*/ 750254 h 782028"/>
                      <a:gd name="connsiteX0" fmla="*/ 3168 w 736015"/>
                      <a:gd name="connsiteY0" fmla="*/ 750254 h 802983"/>
                      <a:gd name="connsiteX1" fmla="*/ 366960 w 736015"/>
                      <a:gd name="connsiteY1" fmla="*/ 0 h 802983"/>
                      <a:gd name="connsiteX2" fmla="*/ 730752 w 736015"/>
                      <a:gd name="connsiteY2" fmla="*/ 750254 h 802983"/>
                      <a:gd name="connsiteX3" fmla="*/ 3168 w 736015"/>
                      <a:gd name="connsiteY3" fmla="*/ 750254 h 802983"/>
                      <a:gd name="connsiteX0" fmla="*/ 5 w 813345"/>
                      <a:gd name="connsiteY0" fmla="*/ 677462 h 762145"/>
                      <a:gd name="connsiteX1" fmla="*/ 718149 w 813345"/>
                      <a:gd name="connsiteY1" fmla="*/ 0 h 762145"/>
                      <a:gd name="connsiteX2" fmla="*/ 727589 w 813345"/>
                      <a:gd name="connsiteY2" fmla="*/ 677462 h 762145"/>
                      <a:gd name="connsiteX3" fmla="*/ 5 w 813345"/>
                      <a:gd name="connsiteY3" fmla="*/ 677462 h 762145"/>
                      <a:gd name="connsiteX0" fmla="*/ 24 w 813360"/>
                      <a:gd name="connsiteY0" fmla="*/ 677462 h 762143"/>
                      <a:gd name="connsiteX1" fmla="*/ 718168 w 813360"/>
                      <a:gd name="connsiteY1" fmla="*/ 0 h 762143"/>
                      <a:gd name="connsiteX2" fmla="*/ 727608 w 813360"/>
                      <a:gd name="connsiteY2" fmla="*/ 677462 h 762143"/>
                      <a:gd name="connsiteX3" fmla="*/ 24 w 813360"/>
                      <a:gd name="connsiteY3" fmla="*/ 677462 h 762143"/>
                      <a:gd name="connsiteX0" fmla="*/ 24 w 754732"/>
                      <a:gd name="connsiteY0" fmla="*/ 677462 h 762145"/>
                      <a:gd name="connsiteX1" fmla="*/ 718168 w 754732"/>
                      <a:gd name="connsiteY1" fmla="*/ 0 h 762145"/>
                      <a:gd name="connsiteX2" fmla="*/ 727608 w 754732"/>
                      <a:gd name="connsiteY2" fmla="*/ 677462 h 762145"/>
                      <a:gd name="connsiteX3" fmla="*/ 24 w 754732"/>
                      <a:gd name="connsiteY3" fmla="*/ 677462 h 762145"/>
                      <a:gd name="connsiteX0" fmla="*/ 24 w 754732"/>
                      <a:gd name="connsiteY0" fmla="*/ 677462 h 762143"/>
                      <a:gd name="connsiteX1" fmla="*/ 718168 w 754732"/>
                      <a:gd name="connsiteY1" fmla="*/ 0 h 762143"/>
                      <a:gd name="connsiteX2" fmla="*/ 727608 w 754732"/>
                      <a:gd name="connsiteY2" fmla="*/ 677462 h 762143"/>
                      <a:gd name="connsiteX3" fmla="*/ 24 w 754732"/>
                      <a:gd name="connsiteY3" fmla="*/ 677462 h 762143"/>
                      <a:gd name="connsiteX0" fmla="*/ 24 w 754732"/>
                      <a:gd name="connsiteY0" fmla="*/ 677462 h 744266"/>
                      <a:gd name="connsiteX1" fmla="*/ 718168 w 754732"/>
                      <a:gd name="connsiteY1" fmla="*/ 0 h 744266"/>
                      <a:gd name="connsiteX2" fmla="*/ 727608 w 754732"/>
                      <a:gd name="connsiteY2" fmla="*/ 677462 h 744266"/>
                      <a:gd name="connsiteX3" fmla="*/ 24 w 754732"/>
                      <a:gd name="connsiteY3" fmla="*/ 677462 h 744266"/>
                      <a:gd name="connsiteX0" fmla="*/ 19 w 771082"/>
                      <a:gd name="connsiteY0" fmla="*/ 729733 h 773343"/>
                      <a:gd name="connsiteX1" fmla="*/ 733633 w 771082"/>
                      <a:gd name="connsiteY1" fmla="*/ 0 h 773343"/>
                      <a:gd name="connsiteX2" fmla="*/ 743073 w 771082"/>
                      <a:gd name="connsiteY2" fmla="*/ 677462 h 773343"/>
                      <a:gd name="connsiteX3" fmla="*/ 19 w 771082"/>
                      <a:gd name="connsiteY3" fmla="*/ 729733 h 773343"/>
                      <a:gd name="connsiteX0" fmla="*/ 19 w 743073"/>
                      <a:gd name="connsiteY0" fmla="*/ 729733 h 773343"/>
                      <a:gd name="connsiteX1" fmla="*/ 733633 w 743073"/>
                      <a:gd name="connsiteY1" fmla="*/ 0 h 773343"/>
                      <a:gd name="connsiteX2" fmla="*/ 743073 w 743073"/>
                      <a:gd name="connsiteY2" fmla="*/ 677462 h 773343"/>
                      <a:gd name="connsiteX3" fmla="*/ 19 w 743073"/>
                      <a:gd name="connsiteY3" fmla="*/ 729733 h 773343"/>
                      <a:gd name="connsiteX0" fmla="*/ 19 w 743073"/>
                      <a:gd name="connsiteY0" fmla="*/ 729733 h 762852"/>
                      <a:gd name="connsiteX1" fmla="*/ 733633 w 743073"/>
                      <a:gd name="connsiteY1" fmla="*/ 0 h 762852"/>
                      <a:gd name="connsiteX2" fmla="*/ 743073 w 743073"/>
                      <a:gd name="connsiteY2" fmla="*/ 677462 h 762852"/>
                      <a:gd name="connsiteX3" fmla="*/ 19 w 743073"/>
                      <a:gd name="connsiteY3" fmla="*/ 729733 h 762852"/>
                      <a:gd name="connsiteX0" fmla="*/ 588 w 743642"/>
                      <a:gd name="connsiteY0" fmla="*/ 781932 h 815049"/>
                      <a:gd name="connsiteX1" fmla="*/ 610378 w 743642"/>
                      <a:gd name="connsiteY1" fmla="*/ 1 h 815049"/>
                      <a:gd name="connsiteX2" fmla="*/ 743642 w 743642"/>
                      <a:gd name="connsiteY2" fmla="*/ 729661 h 815049"/>
                      <a:gd name="connsiteX3" fmla="*/ 588 w 743642"/>
                      <a:gd name="connsiteY3" fmla="*/ 781932 h 815049"/>
                      <a:gd name="connsiteX0" fmla="*/ 588 w 743642"/>
                      <a:gd name="connsiteY0" fmla="*/ 781930 h 815049"/>
                      <a:gd name="connsiteX1" fmla="*/ 610378 w 743642"/>
                      <a:gd name="connsiteY1" fmla="*/ -1 h 815049"/>
                      <a:gd name="connsiteX2" fmla="*/ 743642 w 743642"/>
                      <a:gd name="connsiteY2" fmla="*/ 729659 h 815049"/>
                      <a:gd name="connsiteX3" fmla="*/ 588 w 743642"/>
                      <a:gd name="connsiteY3" fmla="*/ 781930 h 815049"/>
                      <a:gd name="connsiteX0" fmla="*/ 8 w 743062"/>
                      <a:gd name="connsiteY0" fmla="*/ 781932 h 815049"/>
                      <a:gd name="connsiteX1" fmla="*/ 609798 w 743062"/>
                      <a:gd name="connsiteY1" fmla="*/ 1 h 815049"/>
                      <a:gd name="connsiteX2" fmla="*/ 743062 w 743062"/>
                      <a:gd name="connsiteY2" fmla="*/ 729661 h 815049"/>
                      <a:gd name="connsiteX3" fmla="*/ 8 w 743062"/>
                      <a:gd name="connsiteY3" fmla="*/ 781932 h 815049"/>
                      <a:gd name="connsiteX0" fmla="*/ 8 w 743062"/>
                      <a:gd name="connsiteY0" fmla="*/ 781930 h 815049"/>
                      <a:gd name="connsiteX1" fmla="*/ 609798 w 743062"/>
                      <a:gd name="connsiteY1" fmla="*/ -1 h 815049"/>
                      <a:gd name="connsiteX2" fmla="*/ 743062 w 743062"/>
                      <a:gd name="connsiteY2" fmla="*/ 729659 h 815049"/>
                      <a:gd name="connsiteX3" fmla="*/ 8 w 743062"/>
                      <a:gd name="connsiteY3" fmla="*/ 781930 h 815049"/>
                      <a:gd name="connsiteX0" fmla="*/ 8 w 837322"/>
                      <a:gd name="connsiteY0" fmla="*/ 781932 h 821255"/>
                      <a:gd name="connsiteX1" fmla="*/ 609798 w 837322"/>
                      <a:gd name="connsiteY1" fmla="*/ 1 h 821255"/>
                      <a:gd name="connsiteX2" fmla="*/ 837322 w 837322"/>
                      <a:gd name="connsiteY2" fmla="*/ 747642 h 821255"/>
                      <a:gd name="connsiteX3" fmla="*/ 8 w 837322"/>
                      <a:gd name="connsiteY3" fmla="*/ 781932 h 821255"/>
                      <a:gd name="connsiteX0" fmla="*/ 8 w 837322"/>
                      <a:gd name="connsiteY0" fmla="*/ 781930 h 812559"/>
                      <a:gd name="connsiteX1" fmla="*/ 609798 w 837322"/>
                      <a:gd name="connsiteY1" fmla="*/ -1 h 812559"/>
                      <a:gd name="connsiteX2" fmla="*/ 837322 w 837322"/>
                      <a:gd name="connsiteY2" fmla="*/ 747640 h 812559"/>
                      <a:gd name="connsiteX3" fmla="*/ 8 w 837322"/>
                      <a:gd name="connsiteY3" fmla="*/ 781930 h 812559"/>
                      <a:gd name="connsiteX0" fmla="*/ 7 w 857602"/>
                      <a:gd name="connsiteY0" fmla="*/ 763388 h 800151"/>
                      <a:gd name="connsiteX1" fmla="*/ 630078 w 857602"/>
                      <a:gd name="connsiteY1" fmla="*/ 1 h 800151"/>
                      <a:gd name="connsiteX2" fmla="*/ 857602 w 857602"/>
                      <a:gd name="connsiteY2" fmla="*/ 747642 h 800151"/>
                      <a:gd name="connsiteX3" fmla="*/ 7 w 857602"/>
                      <a:gd name="connsiteY3" fmla="*/ 763388 h 800151"/>
                      <a:gd name="connsiteX0" fmla="*/ 7 w 857602"/>
                      <a:gd name="connsiteY0" fmla="*/ 763386 h 798815"/>
                      <a:gd name="connsiteX1" fmla="*/ 630078 w 857602"/>
                      <a:gd name="connsiteY1" fmla="*/ -1 h 798815"/>
                      <a:gd name="connsiteX2" fmla="*/ 857602 w 857602"/>
                      <a:gd name="connsiteY2" fmla="*/ 747640 h 798815"/>
                      <a:gd name="connsiteX3" fmla="*/ 7 w 857602"/>
                      <a:gd name="connsiteY3" fmla="*/ 763386 h 798815"/>
                      <a:gd name="connsiteX0" fmla="*/ 7 w 903886"/>
                      <a:gd name="connsiteY0" fmla="*/ 763388 h 805493"/>
                      <a:gd name="connsiteX1" fmla="*/ 630078 w 903886"/>
                      <a:gd name="connsiteY1" fmla="*/ 1 h 805493"/>
                      <a:gd name="connsiteX2" fmla="*/ 903885 w 903886"/>
                      <a:gd name="connsiteY2" fmla="*/ 763037 h 805493"/>
                      <a:gd name="connsiteX3" fmla="*/ 7 w 903886"/>
                      <a:gd name="connsiteY3" fmla="*/ 763388 h 805493"/>
                      <a:gd name="connsiteX0" fmla="*/ 7 w 905337"/>
                      <a:gd name="connsiteY0" fmla="*/ 763386 h 805493"/>
                      <a:gd name="connsiteX1" fmla="*/ 630078 w 905337"/>
                      <a:gd name="connsiteY1" fmla="*/ -1 h 805493"/>
                      <a:gd name="connsiteX2" fmla="*/ 903885 w 905337"/>
                      <a:gd name="connsiteY2" fmla="*/ 763035 h 805493"/>
                      <a:gd name="connsiteX3" fmla="*/ 7 w 905337"/>
                      <a:gd name="connsiteY3" fmla="*/ 763386 h 805493"/>
                      <a:gd name="connsiteX0" fmla="*/ 7 w 906174"/>
                      <a:gd name="connsiteY0" fmla="*/ 763388 h 805493"/>
                      <a:gd name="connsiteX1" fmla="*/ 630078 w 906174"/>
                      <a:gd name="connsiteY1" fmla="*/ 1 h 805493"/>
                      <a:gd name="connsiteX2" fmla="*/ 903885 w 906174"/>
                      <a:gd name="connsiteY2" fmla="*/ 763037 h 805493"/>
                      <a:gd name="connsiteX3" fmla="*/ 7 w 906174"/>
                      <a:gd name="connsiteY3" fmla="*/ 763388 h 805493"/>
                      <a:gd name="connsiteX0" fmla="*/ 11 w 905737"/>
                      <a:gd name="connsiteY0" fmla="*/ 754614 h 796721"/>
                      <a:gd name="connsiteX1" fmla="*/ 589064 w 905737"/>
                      <a:gd name="connsiteY1" fmla="*/ -1 h 796721"/>
                      <a:gd name="connsiteX2" fmla="*/ 903889 w 905737"/>
                      <a:gd name="connsiteY2" fmla="*/ 754263 h 796721"/>
                      <a:gd name="connsiteX3" fmla="*/ 11 w 905737"/>
                      <a:gd name="connsiteY3" fmla="*/ 754614 h 79672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905737" h="796721">
                        <a:moveTo>
                          <a:pt x="11" y="754614"/>
                        </a:moveTo>
                        <a:cubicBezTo>
                          <a:pt x="-1562" y="641704"/>
                          <a:pt x="191150" y="208866"/>
                          <a:pt x="589064" y="-1"/>
                        </a:cubicBezTo>
                        <a:cubicBezTo>
                          <a:pt x="734814" y="250833"/>
                          <a:pt x="926632" y="590097"/>
                          <a:pt x="903889" y="754263"/>
                        </a:cubicBezTo>
                        <a:cubicBezTo>
                          <a:pt x="713812" y="808498"/>
                          <a:pt x="173685" y="813078"/>
                          <a:pt x="11" y="754614"/>
                        </a:cubicBezTo>
                        <a:close/>
                      </a:path>
                    </a:pathLst>
                  </a:custGeom>
                  <a:solidFill>
                    <a:srgbClr val="FF0066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80" name="二等辺三角形 2">
                    <a:extLst>
                      <a:ext uri="{FF2B5EF4-FFF2-40B4-BE49-F238E27FC236}">
                        <a16:creationId xmlns:a16="http://schemas.microsoft.com/office/drawing/2014/main" id="{ED3CFCA5-BB47-4907-8B15-30CFC7E951FA}"/>
                      </a:ext>
                    </a:extLst>
                  </p:cNvPr>
                  <p:cNvSpPr/>
                  <p:nvPr/>
                </p:nvSpPr>
                <p:spPr bwMode="auto">
                  <a:xfrm rot="1800000">
                    <a:off x="6912424" y="6336812"/>
                    <a:ext cx="229280" cy="397387"/>
                  </a:xfrm>
                  <a:custGeom>
                    <a:avLst/>
                    <a:gdLst>
                      <a:gd name="connsiteX0" fmla="*/ 0 w 727584"/>
                      <a:gd name="connsiteY0" fmla="*/ 750254 h 750254"/>
                      <a:gd name="connsiteX1" fmla="*/ 363792 w 727584"/>
                      <a:gd name="connsiteY1" fmla="*/ 0 h 750254"/>
                      <a:gd name="connsiteX2" fmla="*/ 727584 w 727584"/>
                      <a:gd name="connsiteY2" fmla="*/ 750254 h 750254"/>
                      <a:gd name="connsiteX3" fmla="*/ 0 w 727584"/>
                      <a:gd name="connsiteY3" fmla="*/ 750254 h 750254"/>
                      <a:gd name="connsiteX0" fmla="*/ 3168 w 730752"/>
                      <a:gd name="connsiteY0" fmla="*/ 750254 h 782028"/>
                      <a:gd name="connsiteX1" fmla="*/ 366960 w 730752"/>
                      <a:gd name="connsiteY1" fmla="*/ 0 h 782028"/>
                      <a:gd name="connsiteX2" fmla="*/ 730752 w 730752"/>
                      <a:gd name="connsiteY2" fmla="*/ 750254 h 782028"/>
                      <a:gd name="connsiteX3" fmla="*/ 3168 w 730752"/>
                      <a:gd name="connsiteY3" fmla="*/ 750254 h 782028"/>
                      <a:gd name="connsiteX0" fmla="*/ 3168 w 736015"/>
                      <a:gd name="connsiteY0" fmla="*/ 750254 h 802983"/>
                      <a:gd name="connsiteX1" fmla="*/ 366960 w 736015"/>
                      <a:gd name="connsiteY1" fmla="*/ 0 h 802983"/>
                      <a:gd name="connsiteX2" fmla="*/ 730752 w 736015"/>
                      <a:gd name="connsiteY2" fmla="*/ 750254 h 802983"/>
                      <a:gd name="connsiteX3" fmla="*/ 3168 w 736015"/>
                      <a:gd name="connsiteY3" fmla="*/ 750254 h 80298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736015" h="802983">
                        <a:moveTo>
                          <a:pt x="3168" y="750254"/>
                        </a:moveTo>
                        <a:cubicBezTo>
                          <a:pt x="-32730" y="678762"/>
                          <a:pt x="245696" y="250085"/>
                          <a:pt x="366960" y="0"/>
                        </a:cubicBezTo>
                        <a:cubicBezTo>
                          <a:pt x="488224" y="250085"/>
                          <a:pt x="778556" y="681144"/>
                          <a:pt x="730752" y="750254"/>
                        </a:cubicBezTo>
                        <a:cubicBezTo>
                          <a:pt x="682948" y="819364"/>
                          <a:pt x="39066" y="821746"/>
                          <a:pt x="3168" y="750254"/>
                        </a:cubicBezTo>
                        <a:close/>
                      </a:path>
                    </a:pathLst>
                  </a:custGeom>
                  <a:solidFill>
                    <a:srgbClr val="FF0066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81" name="二等辺三角形 2">
                    <a:extLst>
                      <a:ext uri="{FF2B5EF4-FFF2-40B4-BE49-F238E27FC236}">
                        <a16:creationId xmlns:a16="http://schemas.microsoft.com/office/drawing/2014/main" id="{1CBCFDF0-7FCB-4220-8A6A-D820CBA0524E}"/>
                      </a:ext>
                    </a:extLst>
                  </p:cNvPr>
                  <p:cNvSpPr/>
                  <p:nvPr/>
                </p:nvSpPr>
                <p:spPr bwMode="auto">
                  <a:xfrm rot="20700000" flipH="1">
                    <a:off x="7142827" y="6412525"/>
                    <a:ext cx="182115" cy="441622"/>
                  </a:xfrm>
                  <a:custGeom>
                    <a:avLst/>
                    <a:gdLst>
                      <a:gd name="connsiteX0" fmla="*/ 0 w 727584"/>
                      <a:gd name="connsiteY0" fmla="*/ 750254 h 750254"/>
                      <a:gd name="connsiteX1" fmla="*/ 363792 w 727584"/>
                      <a:gd name="connsiteY1" fmla="*/ 0 h 750254"/>
                      <a:gd name="connsiteX2" fmla="*/ 727584 w 727584"/>
                      <a:gd name="connsiteY2" fmla="*/ 750254 h 750254"/>
                      <a:gd name="connsiteX3" fmla="*/ 0 w 727584"/>
                      <a:gd name="connsiteY3" fmla="*/ 750254 h 750254"/>
                      <a:gd name="connsiteX0" fmla="*/ 3168 w 730752"/>
                      <a:gd name="connsiteY0" fmla="*/ 750254 h 782028"/>
                      <a:gd name="connsiteX1" fmla="*/ 366960 w 730752"/>
                      <a:gd name="connsiteY1" fmla="*/ 0 h 782028"/>
                      <a:gd name="connsiteX2" fmla="*/ 730752 w 730752"/>
                      <a:gd name="connsiteY2" fmla="*/ 750254 h 782028"/>
                      <a:gd name="connsiteX3" fmla="*/ 3168 w 730752"/>
                      <a:gd name="connsiteY3" fmla="*/ 750254 h 782028"/>
                      <a:gd name="connsiteX0" fmla="*/ 3168 w 736015"/>
                      <a:gd name="connsiteY0" fmla="*/ 750254 h 802983"/>
                      <a:gd name="connsiteX1" fmla="*/ 366960 w 736015"/>
                      <a:gd name="connsiteY1" fmla="*/ 0 h 802983"/>
                      <a:gd name="connsiteX2" fmla="*/ 730752 w 736015"/>
                      <a:gd name="connsiteY2" fmla="*/ 750254 h 802983"/>
                      <a:gd name="connsiteX3" fmla="*/ 3168 w 736015"/>
                      <a:gd name="connsiteY3" fmla="*/ 750254 h 802983"/>
                      <a:gd name="connsiteX0" fmla="*/ 5 w 813345"/>
                      <a:gd name="connsiteY0" fmla="*/ 677462 h 762145"/>
                      <a:gd name="connsiteX1" fmla="*/ 718149 w 813345"/>
                      <a:gd name="connsiteY1" fmla="*/ 0 h 762145"/>
                      <a:gd name="connsiteX2" fmla="*/ 727589 w 813345"/>
                      <a:gd name="connsiteY2" fmla="*/ 677462 h 762145"/>
                      <a:gd name="connsiteX3" fmla="*/ 5 w 813345"/>
                      <a:gd name="connsiteY3" fmla="*/ 677462 h 762145"/>
                      <a:gd name="connsiteX0" fmla="*/ 24 w 813360"/>
                      <a:gd name="connsiteY0" fmla="*/ 677462 h 762143"/>
                      <a:gd name="connsiteX1" fmla="*/ 718168 w 813360"/>
                      <a:gd name="connsiteY1" fmla="*/ 0 h 762143"/>
                      <a:gd name="connsiteX2" fmla="*/ 727608 w 813360"/>
                      <a:gd name="connsiteY2" fmla="*/ 677462 h 762143"/>
                      <a:gd name="connsiteX3" fmla="*/ 24 w 813360"/>
                      <a:gd name="connsiteY3" fmla="*/ 677462 h 762143"/>
                      <a:gd name="connsiteX0" fmla="*/ 24 w 754732"/>
                      <a:gd name="connsiteY0" fmla="*/ 677462 h 762145"/>
                      <a:gd name="connsiteX1" fmla="*/ 718168 w 754732"/>
                      <a:gd name="connsiteY1" fmla="*/ 0 h 762145"/>
                      <a:gd name="connsiteX2" fmla="*/ 727608 w 754732"/>
                      <a:gd name="connsiteY2" fmla="*/ 677462 h 762145"/>
                      <a:gd name="connsiteX3" fmla="*/ 24 w 754732"/>
                      <a:gd name="connsiteY3" fmla="*/ 677462 h 762145"/>
                      <a:gd name="connsiteX0" fmla="*/ 24 w 754732"/>
                      <a:gd name="connsiteY0" fmla="*/ 677462 h 762143"/>
                      <a:gd name="connsiteX1" fmla="*/ 718168 w 754732"/>
                      <a:gd name="connsiteY1" fmla="*/ 0 h 762143"/>
                      <a:gd name="connsiteX2" fmla="*/ 727608 w 754732"/>
                      <a:gd name="connsiteY2" fmla="*/ 677462 h 762143"/>
                      <a:gd name="connsiteX3" fmla="*/ 24 w 754732"/>
                      <a:gd name="connsiteY3" fmla="*/ 677462 h 762143"/>
                      <a:gd name="connsiteX0" fmla="*/ 24 w 754732"/>
                      <a:gd name="connsiteY0" fmla="*/ 677462 h 744266"/>
                      <a:gd name="connsiteX1" fmla="*/ 718168 w 754732"/>
                      <a:gd name="connsiteY1" fmla="*/ 0 h 744266"/>
                      <a:gd name="connsiteX2" fmla="*/ 727608 w 754732"/>
                      <a:gd name="connsiteY2" fmla="*/ 677462 h 744266"/>
                      <a:gd name="connsiteX3" fmla="*/ 24 w 754732"/>
                      <a:gd name="connsiteY3" fmla="*/ 677462 h 744266"/>
                      <a:gd name="connsiteX0" fmla="*/ 19 w 771082"/>
                      <a:gd name="connsiteY0" fmla="*/ 729733 h 773343"/>
                      <a:gd name="connsiteX1" fmla="*/ 733633 w 771082"/>
                      <a:gd name="connsiteY1" fmla="*/ 0 h 773343"/>
                      <a:gd name="connsiteX2" fmla="*/ 743073 w 771082"/>
                      <a:gd name="connsiteY2" fmla="*/ 677462 h 773343"/>
                      <a:gd name="connsiteX3" fmla="*/ 19 w 771082"/>
                      <a:gd name="connsiteY3" fmla="*/ 729733 h 773343"/>
                      <a:gd name="connsiteX0" fmla="*/ 19 w 743073"/>
                      <a:gd name="connsiteY0" fmla="*/ 729733 h 773343"/>
                      <a:gd name="connsiteX1" fmla="*/ 733633 w 743073"/>
                      <a:gd name="connsiteY1" fmla="*/ 0 h 773343"/>
                      <a:gd name="connsiteX2" fmla="*/ 743073 w 743073"/>
                      <a:gd name="connsiteY2" fmla="*/ 677462 h 773343"/>
                      <a:gd name="connsiteX3" fmla="*/ 19 w 743073"/>
                      <a:gd name="connsiteY3" fmla="*/ 729733 h 773343"/>
                      <a:gd name="connsiteX0" fmla="*/ 19 w 743073"/>
                      <a:gd name="connsiteY0" fmla="*/ 729733 h 762852"/>
                      <a:gd name="connsiteX1" fmla="*/ 733633 w 743073"/>
                      <a:gd name="connsiteY1" fmla="*/ 0 h 762852"/>
                      <a:gd name="connsiteX2" fmla="*/ 743073 w 743073"/>
                      <a:gd name="connsiteY2" fmla="*/ 677462 h 762852"/>
                      <a:gd name="connsiteX3" fmla="*/ 19 w 743073"/>
                      <a:gd name="connsiteY3" fmla="*/ 729733 h 762852"/>
                      <a:gd name="connsiteX0" fmla="*/ 588 w 743642"/>
                      <a:gd name="connsiteY0" fmla="*/ 781932 h 815049"/>
                      <a:gd name="connsiteX1" fmla="*/ 610378 w 743642"/>
                      <a:gd name="connsiteY1" fmla="*/ 1 h 815049"/>
                      <a:gd name="connsiteX2" fmla="*/ 743642 w 743642"/>
                      <a:gd name="connsiteY2" fmla="*/ 729661 h 815049"/>
                      <a:gd name="connsiteX3" fmla="*/ 588 w 743642"/>
                      <a:gd name="connsiteY3" fmla="*/ 781932 h 815049"/>
                      <a:gd name="connsiteX0" fmla="*/ 588 w 743642"/>
                      <a:gd name="connsiteY0" fmla="*/ 781930 h 815049"/>
                      <a:gd name="connsiteX1" fmla="*/ 610378 w 743642"/>
                      <a:gd name="connsiteY1" fmla="*/ -1 h 815049"/>
                      <a:gd name="connsiteX2" fmla="*/ 743642 w 743642"/>
                      <a:gd name="connsiteY2" fmla="*/ 729659 h 815049"/>
                      <a:gd name="connsiteX3" fmla="*/ 588 w 743642"/>
                      <a:gd name="connsiteY3" fmla="*/ 781930 h 815049"/>
                      <a:gd name="connsiteX0" fmla="*/ 8 w 743062"/>
                      <a:gd name="connsiteY0" fmla="*/ 781932 h 815049"/>
                      <a:gd name="connsiteX1" fmla="*/ 609798 w 743062"/>
                      <a:gd name="connsiteY1" fmla="*/ 1 h 815049"/>
                      <a:gd name="connsiteX2" fmla="*/ 743062 w 743062"/>
                      <a:gd name="connsiteY2" fmla="*/ 729661 h 815049"/>
                      <a:gd name="connsiteX3" fmla="*/ 8 w 743062"/>
                      <a:gd name="connsiteY3" fmla="*/ 781932 h 815049"/>
                      <a:gd name="connsiteX0" fmla="*/ 8 w 743062"/>
                      <a:gd name="connsiteY0" fmla="*/ 781930 h 815049"/>
                      <a:gd name="connsiteX1" fmla="*/ 609798 w 743062"/>
                      <a:gd name="connsiteY1" fmla="*/ -1 h 815049"/>
                      <a:gd name="connsiteX2" fmla="*/ 743062 w 743062"/>
                      <a:gd name="connsiteY2" fmla="*/ 729659 h 815049"/>
                      <a:gd name="connsiteX3" fmla="*/ 8 w 743062"/>
                      <a:gd name="connsiteY3" fmla="*/ 781930 h 815049"/>
                      <a:gd name="connsiteX0" fmla="*/ 8 w 837322"/>
                      <a:gd name="connsiteY0" fmla="*/ 781932 h 821255"/>
                      <a:gd name="connsiteX1" fmla="*/ 609798 w 837322"/>
                      <a:gd name="connsiteY1" fmla="*/ 1 h 821255"/>
                      <a:gd name="connsiteX2" fmla="*/ 837322 w 837322"/>
                      <a:gd name="connsiteY2" fmla="*/ 747642 h 821255"/>
                      <a:gd name="connsiteX3" fmla="*/ 8 w 837322"/>
                      <a:gd name="connsiteY3" fmla="*/ 781932 h 821255"/>
                      <a:gd name="connsiteX0" fmla="*/ 8 w 837322"/>
                      <a:gd name="connsiteY0" fmla="*/ 781930 h 812559"/>
                      <a:gd name="connsiteX1" fmla="*/ 609798 w 837322"/>
                      <a:gd name="connsiteY1" fmla="*/ -1 h 812559"/>
                      <a:gd name="connsiteX2" fmla="*/ 837322 w 837322"/>
                      <a:gd name="connsiteY2" fmla="*/ 747640 h 812559"/>
                      <a:gd name="connsiteX3" fmla="*/ 8 w 837322"/>
                      <a:gd name="connsiteY3" fmla="*/ 781930 h 812559"/>
                      <a:gd name="connsiteX0" fmla="*/ 7 w 857602"/>
                      <a:gd name="connsiteY0" fmla="*/ 763388 h 800151"/>
                      <a:gd name="connsiteX1" fmla="*/ 630078 w 857602"/>
                      <a:gd name="connsiteY1" fmla="*/ 1 h 800151"/>
                      <a:gd name="connsiteX2" fmla="*/ 857602 w 857602"/>
                      <a:gd name="connsiteY2" fmla="*/ 747642 h 800151"/>
                      <a:gd name="connsiteX3" fmla="*/ 7 w 857602"/>
                      <a:gd name="connsiteY3" fmla="*/ 763388 h 800151"/>
                      <a:gd name="connsiteX0" fmla="*/ 7 w 857602"/>
                      <a:gd name="connsiteY0" fmla="*/ 763386 h 798815"/>
                      <a:gd name="connsiteX1" fmla="*/ 630078 w 857602"/>
                      <a:gd name="connsiteY1" fmla="*/ -1 h 798815"/>
                      <a:gd name="connsiteX2" fmla="*/ 857602 w 857602"/>
                      <a:gd name="connsiteY2" fmla="*/ 747640 h 798815"/>
                      <a:gd name="connsiteX3" fmla="*/ 7 w 857602"/>
                      <a:gd name="connsiteY3" fmla="*/ 763386 h 798815"/>
                      <a:gd name="connsiteX0" fmla="*/ 7 w 903886"/>
                      <a:gd name="connsiteY0" fmla="*/ 763388 h 805493"/>
                      <a:gd name="connsiteX1" fmla="*/ 630078 w 903886"/>
                      <a:gd name="connsiteY1" fmla="*/ 1 h 805493"/>
                      <a:gd name="connsiteX2" fmla="*/ 903885 w 903886"/>
                      <a:gd name="connsiteY2" fmla="*/ 763037 h 805493"/>
                      <a:gd name="connsiteX3" fmla="*/ 7 w 903886"/>
                      <a:gd name="connsiteY3" fmla="*/ 763388 h 805493"/>
                      <a:gd name="connsiteX0" fmla="*/ 7 w 905337"/>
                      <a:gd name="connsiteY0" fmla="*/ 763386 h 805493"/>
                      <a:gd name="connsiteX1" fmla="*/ 630078 w 905337"/>
                      <a:gd name="connsiteY1" fmla="*/ -1 h 805493"/>
                      <a:gd name="connsiteX2" fmla="*/ 903885 w 905337"/>
                      <a:gd name="connsiteY2" fmla="*/ 763035 h 805493"/>
                      <a:gd name="connsiteX3" fmla="*/ 7 w 905337"/>
                      <a:gd name="connsiteY3" fmla="*/ 763386 h 805493"/>
                      <a:gd name="connsiteX0" fmla="*/ 7 w 906174"/>
                      <a:gd name="connsiteY0" fmla="*/ 763388 h 805493"/>
                      <a:gd name="connsiteX1" fmla="*/ 630078 w 906174"/>
                      <a:gd name="connsiteY1" fmla="*/ 1 h 805493"/>
                      <a:gd name="connsiteX2" fmla="*/ 903885 w 906174"/>
                      <a:gd name="connsiteY2" fmla="*/ 763037 h 805493"/>
                      <a:gd name="connsiteX3" fmla="*/ 7 w 906174"/>
                      <a:gd name="connsiteY3" fmla="*/ 763388 h 805493"/>
                      <a:gd name="connsiteX0" fmla="*/ 11 w 905665"/>
                      <a:gd name="connsiteY0" fmla="*/ 753609 h 795715"/>
                      <a:gd name="connsiteX1" fmla="*/ 580402 w 905665"/>
                      <a:gd name="connsiteY1" fmla="*/ 0 h 795715"/>
                      <a:gd name="connsiteX2" fmla="*/ 903889 w 905665"/>
                      <a:gd name="connsiteY2" fmla="*/ 753258 h 795715"/>
                      <a:gd name="connsiteX3" fmla="*/ 11 w 905665"/>
                      <a:gd name="connsiteY3" fmla="*/ 753609 h 79571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905665" h="795715">
                        <a:moveTo>
                          <a:pt x="11" y="753609"/>
                        </a:moveTo>
                        <a:cubicBezTo>
                          <a:pt x="-1562" y="640699"/>
                          <a:pt x="182488" y="208867"/>
                          <a:pt x="580402" y="0"/>
                        </a:cubicBezTo>
                        <a:cubicBezTo>
                          <a:pt x="726152" y="250834"/>
                          <a:pt x="926632" y="589092"/>
                          <a:pt x="903889" y="753258"/>
                        </a:cubicBezTo>
                        <a:cubicBezTo>
                          <a:pt x="713812" y="807493"/>
                          <a:pt x="173685" y="812073"/>
                          <a:pt x="11" y="753609"/>
                        </a:cubicBezTo>
                        <a:close/>
                      </a:path>
                    </a:pathLst>
                  </a:custGeom>
                  <a:solidFill>
                    <a:srgbClr val="FF0066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82" name="二等辺三角形 2">
                    <a:extLst>
                      <a:ext uri="{FF2B5EF4-FFF2-40B4-BE49-F238E27FC236}">
                        <a16:creationId xmlns:a16="http://schemas.microsoft.com/office/drawing/2014/main" id="{6A67D61E-8279-4DF3-B3D1-3075FC96D4AF}"/>
                      </a:ext>
                    </a:extLst>
                  </p:cNvPr>
                  <p:cNvSpPr/>
                  <p:nvPr/>
                </p:nvSpPr>
                <p:spPr bwMode="auto">
                  <a:xfrm rot="19800000" flipH="1">
                    <a:off x="7130461" y="6324828"/>
                    <a:ext cx="231138" cy="411027"/>
                  </a:xfrm>
                  <a:custGeom>
                    <a:avLst/>
                    <a:gdLst>
                      <a:gd name="connsiteX0" fmla="*/ 0 w 727584"/>
                      <a:gd name="connsiteY0" fmla="*/ 750254 h 750254"/>
                      <a:gd name="connsiteX1" fmla="*/ 363792 w 727584"/>
                      <a:gd name="connsiteY1" fmla="*/ 0 h 750254"/>
                      <a:gd name="connsiteX2" fmla="*/ 727584 w 727584"/>
                      <a:gd name="connsiteY2" fmla="*/ 750254 h 750254"/>
                      <a:gd name="connsiteX3" fmla="*/ 0 w 727584"/>
                      <a:gd name="connsiteY3" fmla="*/ 750254 h 750254"/>
                      <a:gd name="connsiteX0" fmla="*/ 3168 w 730752"/>
                      <a:gd name="connsiteY0" fmla="*/ 750254 h 782028"/>
                      <a:gd name="connsiteX1" fmla="*/ 366960 w 730752"/>
                      <a:gd name="connsiteY1" fmla="*/ 0 h 782028"/>
                      <a:gd name="connsiteX2" fmla="*/ 730752 w 730752"/>
                      <a:gd name="connsiteY2" fmla="*/ 750254 h 782028"/>
                      <a:gd name="connsiteX3" fmla="*/ 3168 w 730752"/>
                      <a:gd name="connsiteY3" fmla="*/ 750254 h 782028"/>
                      <a:gd name="connsiteX0" fmla="*/ 3168 w 736015"/>
                      <a:gd name="connsiteY0" fmla="*/ 750254 h 802983"/>
                      <a:gd name="connsiteX1" fmla="*/ 366960 w 736015"/>
                      <a:gd name="connsiteY1" fmla="*/ 0 h 802983"/>
                      <a:gd name="connsiteX2" fmla="*/ 730752 w 736015"/>
                      <a:gd name="connsiteY2" fmla="*/ 750254 h 802983"/>
                      <a:gd name="connsiteX3" fmla="*/ 3168 w 736015"/>
                      <a:gd name="connsiteY3" fmla="*/ 750254 h 80298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736015" h="802983">
                        <a:moveTo>
                          <a:pt x="3168" y="750254"/>
                        </a:moveTo>
                        <a:cubicBezTo>
                          <a:pt x="-32730" y="678762"/>
                          <a:pt x="245696" y="250085"/>
                          <a:pt x="366960" y="0"/>
                        </a:cubicBezTo>
                        <a:cubicBezTo>
                          <a:pt x="488224" y="250085"/>
                          <a:pt x="778556" y="681144"/>
                          <a:pt x="730752" y="750254"/>
                        </a:cubicBezTo>
                        <a:cubicBezTo>
                          <a:pt x="682948" y="819364"/>
                          <a:pt x="39066" y="821746"/>
                          <a:pt x="3168" y="750254"/>
                        </a:cubicBezTo>
                        <a:close/>
                      </a:path>
                    </a:pathLst>
                  </a:custGeom>
                  <a:solidFill>
                    <a:srgbClr val="FF0066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83" name="四角形: 角を丸くする 282">
                    <a:extLst>
                      <a:ext uri="{FF2B5EF4-FFF2-40B4-BE49-F238E27FC236}">
                        <a16:creationId xmlns:a16="http://schemas.microsoft.com/office/drawing/2014/main" id="{D088C30D-4CD7-4547-BC4C-42DA58A7943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7038482" y="6330526"/>
                    <a:ext cx="181468" cy="174694"/>
                  </a:xfrm>
                  <a:prstGeom prst="roundRect">
                    <a:avLst>
                      <a:gd name="adj" fmla="val 40878"/>
                    </a:avLst>
                  </a:prstGeom>
                  <a:solidFill>
                    <a:srgbClr val="FF0066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268" name="フリーフォーム: 図形 267">
                  <a:extLst>
                    <a:ext uri="{FF2B5EF4-FFF2-40B4-BE49-F238E27FC236}">
                      <a16:creationId xmlns:a16="http://schemas.microsoft.com/office/drawing/2014/main" id="{9322B8BC-C797-4A86-9BBE-D9B8DABDCD42}"/>
                    </a:ext>
                  </a:extLst>
                </p:cNvPr>
                <p:cNvSpPr/>
                <p:nvPr/>
              </p:nvSpPr>
              <p:spPr bwMode="auto">
                <a:xfrm rot="16200000">
                  <a:off x="6700567" y="565748"/>
                  <a:ext cx="877555" cy="2388843"/>
                </a:xfrm>
                <a:custGeom>
                  <a:avLst/>
                  <a:gdLst>
                    <a:gd name="connsiteX0" fmla="*/ 877555 w 877555"/>
                    <a:gd name="connsiteY0" fmla="*/ 1194421 h 2388843"/>
                    <a:gd name="connsiteX1" fmla="*/ 108077 w 877555"/>
                    <a:gd name="connsiteY1" fmla="*/ 2355294 h 2388843"/>
                    <a:gd name="connsiteX2" fmla="*/ 0 w 877555"/>
                    <a:gd name="connsiteY2" fmla="*/ 2388843 h 2388843"/>
                    <a:gd name="connsiteX3" fmla="*/ 325 w 877555"/>
                    <a:gd name="connsiteY3" fmla="*/ 2387199 h 2388843"/>
                    <a:gd name="connsiteX4" fmla="*/ 42691 w 877555"/>
                    <a:gd name="connsiteY4" fmla="*/ 2105661 h 2388843"/>
                    <a:gd name="connsiteX5" fmla="*/ 54993 w 877555"/>
                    <a:gd name="connsiteY5" fmla="*/ 1989294 h 2388843"/>
                    <a:gd name="connsiteX6" fmla="*/ 120097 w 877555"/>
                    <a:gd name="connsiteY6" fmla="*/ 1963556 h 2388843"/>
                    <a:gd name="connsiteX7" fmla="*/ 60216 w 877555"/>
                    <a:gd name="connsiteY7" fmla="*/ 1939884 h 2388843"/>
                    <a:gd name="connsiteX8" fmla="*/ 73737 w 877555"/>
                    <a:gd name="connsiteY8" fmla="*/ 1811992 h 2388843"/>
                    <a:gd name="connsiteX9" fmla="*/ 85503 w 877555"/>
                    <a:gd name="connsiteY9" fmla="*/ 1624478 h 2388843"/>
                    <a:gd name="connsiteX10" fmla="*/ 203508 w 877555"/>
                    <a:gd name="connsiteY10" fmla="*/ 1577827 h 2388843"/>
                    <a:gd name="connsiteX11" fmla="*/ 91215 w 877555"/>
                    <a:gd name="connsiteY11" fmla="*/ 1533435 h 2388843"/>
                    <a:gd name="connsiteX12" fmla="*/ 92828 w 877555"/>
                    <a:gd name="connsiteY12" fmla="*/ 1507732 h 2388843"/>
                    <a:gd name="connsiteX13" fmla="*/ 98164 w 877555"/>
                    <a:gd name="connsiteY13" fmla="*/ 1250741 h 2388843"/>
                    <a:gd name="connsiteX14" fmla="*/ 246504 w 877555"/>
                    <a:gd name="connsiteY14" fmla="*/ 1192098 h 2388843"/>
                    <a:gd name="connsiteX15" fmla="*/ 98066 w 877555"/>
                    <a:gd name="connsiteY15" fmla="*/ 1133417 h 2388843"/>
                    <a:gd name="connsiteX16" fmla="*/ 92828 w 877555"/>
                    <a:gd name="connsiteY16" fmla="*/ 881111 h 2388843"/>
                    <a:gd name="connsiteX17" fmla="*/ 90652 w 877555"/>
                    <a:gd name="connsiteY17" fmla="*/ 846431 h 2388843"/>
                    <a:gd name="connsiteX18" fmla="*/ 203508 w 877555"/>
                    <a:gd name="connsiteY18" fmla="*/ 801816 h 2388843"/>
                    <a:gd name="connsiteX19" fmla="*/ 84911 w 877555"/>
                    <a:gd name="connsiteY19" fmla="*/ 754931 h 2388843"/>
                    <a:gd name="connsiteX20" fmla="*/ 73737 w 877555"/>
                    <a:gd name="connsiteY20" fmla="*/ 576851 h 2388843"/>
                    <a:gd name="connsiteX21" fmla="*/ 56283 w 877555"/>
                    <a:gd name="connsiteY21" fmla="*/ 411746 h 2388843"/>
                    <a:gd name="connsiteX22" fmla="*/ 120097 w 877555"/>
                    <a:gd name="connsiteY22" fmla="*/ 386518 h 2388843"/>
                    <a:gd name="connsiteX23" fmla="*/ 50716 w 877555"/>
                    <a:gd name="connsiteY23" fmla="*/ 359090 h 2388843"/>
                    <a:gd name="connsiteX24" fmla="*/ 42692 w 877555"/>
                    <a:gd name="connsiteY24" fmla="*/ 283182 h 2388843"/>
                    <a:gd name="connsiteX25" fmla="*/ 326 w 877555"/>
                    <a:gd name="connsiteY25" fmla="*/ 1643 h 2388843"/>
                    <a:gd name="connsiteX26" fmla="*/ 0 w 877555"/>
                    <a:gd name="connsiteY26" fmla="*/ 0 h 2388843"/>
                    <a:gd name="connsiteX27" fmla="*/ 108077 w 877555"/>
                    <a:gd name="connsiteY27" fmla="*/ 33549 h 2388843"/>
                    <a:gd name="connsiteX28" fmla="*/ 877555 w 877555"/>
                    <a:gd name="connsiteY28" fmla="*/ 1194421 h 23888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</a:cxnLst>
                  <a:rect l="l" t="t" r="r" b="b"/>
                  <a:pathLst>
                    <a:path w="877555" h="2388843">
                      <a:moveTo>
                        <a:pt x="877555" y="1194421"/>
                      </a:moveTo>
                      <a:cubicBezTo>
                        <a:pt x="877555" y="1716281"/>
                        <a:pt x="560267" y="2164034"/>
                        <a:pt x="108077" y="2355294"/>
                      </a:cubicBezTo>
                      <a:lnTo>
                        <a:pt x="0" y="2388843"/>
                      </a:lnTo>
                      <a:lnTo>
                        <a:pt x="325" y="2387199"/>
                      </a:lnTo>
                      <a:cubicBezTo>
                        <a:pt x="16263" y="2295546"/>
                        <a:pt x="30421" y="2201615"/>
                        <a:pt x="42691" y="2105661"/>
                      </a:cubicBezTo>
                      <a:lnTo>
                        <a:pt x="54993" y="1989294"/>
                      </a:lnTo>
                      <a:lnTo>
                        <a:pt x="120097" y="1963556"/>
                      </a:lnTo>
                      <a:lnTo>
                        <a:pt x="60216" y="1939884"/>
                      </a:lnTo>
                      <a:lnTo>
                        <a:pt x="73737" y="1811992"/>
                      </a:lnTo>
                      <a:lnTo>
                        <a:pt x="85503" y="1624478"/>
                      </a:lnTo>
                      <a:lnTo>
                        <a:pt x="203508" y="1577827"/>
                      </a:lnTo>
                      <a:lnTo>
                        <a:pt x="91215" y="1533435"/>
                      </a:lnTo>
                      <a:lnTo>
                        <a:pt x="92828" y="1507732"/>
                      </a:lnTo>
                      <a:lnTo>
                        <a:pt x="98164" y="1250741"/>
                      </a:lnTo>
                      <a:lnTo>
                        <a:pt x="246504" y="1192098"/>
                      </a:lnTo>
                      <a:lnTo>
                        <a:pt x="98066" y="1133417"/>
                      </a:lnTo>
                      <a:lnTo>
                        <a:pt x="92828" y="881111"/>
                      </a:lnTo>
                      <a:lnTo>
                        <a:pt x="90652" y="846431"/>
                      </a:lnTo>
                      <a:lnTo>
                        <a:pt x="203508" y="801816"/>
                      </a:lnTo>
                      <a:lnTo>
                        <a:pt x="84911" y="754931"/>
                      </a:lnTo>
                      <a:lnTo>
                        <a:pt x="73737" y="576851"/>
                      </a:lnTo>
                      <a:lnTo>
                        <a:pt x="56283" y="411746"/>
                      </a:lnTo>
                      <a:lnTo>
                        <a:pt x="120097" y="386518"/>
                      </a:lnTo>
                      <a:lnTo>
                        <a:pt x="50716" y="359090"/>
                      </a:lnTo>
                      <a:lnTo>
                        <a:pt x="42692" y="283182"/>
                      </a:lnTo>
                      <a:cubicBezTo>
                        <a:pt x="30421" y="187228"/>
                        <a:pt x="16264" y="93297"/>
                        <a:pt x="326" y="1643"/>
                      </a:cubicBezTo>
                      <a:lnTo>
                        <a:pt x="0" y="0"/>
                      </a:lnTo>
                      <a:lnTo>
                        <a:pt x="108077" y="33549"/>
                      </a:lnTo>
                      <a:cubicBezTo>
                        <a:pt x="560267" y="224809"/>
                        <a:pt x="877555" y="672562"/>
                        <a:pt x="877555" y="119442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69" name="四角形: 角を丸くする 268">
                  <a:extLst>
                    <a:ext uri="{FF2B5EF4-FFF2-40B4-BE49-F238E27FC236}">
                      <a16:creationId xmlns:a16="http://schemas.microsoft.com/office/drawing/2014/main" id="{F567B2A1-480E-45DA-B0C1-13A63360684E}"/>
                    </a:ext>
                  </a:extLst>
                </p:cNvPr>
                <p:cNvSpPr/>
                <p:nvPr/>
              </p:nvSpPr>
              <p:spPr bwMode="auto">
                <a:xfrm>
                  <a:off x="6263881" y="2339742"/>
                  <a:ext cx="467882" cy="626157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70" name="四角形: 角を丸くする 269">
                  <a:extLst>
                    <a:ext uri="{FF2B5EF4-FFF2-40B4-BE49-F238E27FC236}">
                      <a16:creationId xmlns:a16="http://schemas.microsoft.com/office/drawing/2014/main" id="{72FBA209-564A-4933-9C54-D54FFBB1502F}"/>
                    </a:ext>
                  </a:extLst>
                </p:cNvPr>
                <p:cNvSpPr/>
                <p:nvPr/>
              </p:nvSpPr>
              <p:spPr bwMode="auto">
                <a:xfrm>
                  <a:off x="7535968" y="2339742"/>
                  <a:ext cx="467882" cy="626157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71" name="楕円 270">
                  <a:extLst>
                    <a:ext uri="{FF2B5EF4-FFF2-40B4-BE49-F238E27FC236}">
                      <a16:creationId xmlns:a16="http://schemas.microsoft.com/office/drawing/2014/main" id="{93FCAB1F-7218-46F6-8515-41EFBF820F19}"/>
                    </a:ext>
                  </a:extLst>
                </p:cNvPr>
                <p:cNvSpPr/>
                <p:nvPr/>
              </p:nvSpPr>
              <p:spPr bwMode="auto">
                <a:xfrm>
                  <a:off x="6341802" y="2632744"/>
                  <a:ext cx="316057" cy="316057"/>
                </a:xfrm>
                <a:prstGeom prst="ellipse">
                  <a:avLst/>
                </a:prstGeom>
                <a:solidFill>
                  <a:schemeClr val="tx1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72" name="楕円 271">
                  <a:extLst>
                    <a:ext uri="{FF2B5EF4-FFF2-40B4-BE49-F238E27FC236}">
                      <a16:creationId xmlns:a16="http://schemas.microsoft.com/office/drawing/2014/main" id="{55E6F79E-244F-40DA-AC9C-5C3504345A2E}"/>
                    </a:ext>
                  </a:extLst>
                </p:cNvPr>
                <p:cNvSpPr/>
                <p:nvPr/>
              </p:nvSpPr>
              <p:spPr bwMode="auto">
                <a:xfrm>
                  <a:off x="7611880" y="2632743"/>
                  <a:ext cx="316057" cy="316057"/>
                </a:xfrm>
                <a:prstGeom prst="ellipse">
                  <a:avLst/>
                </a:prstGeom>
                <a:solidFill>
                  <a:schemeClr val="tx1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73" name="月 272">
                  <a:extLst>
                    <a:ext uri="{FF2B5EF4-FFF2-40B4-BE49-F238E27FC236}">
                      <a16:creationId xmlns:a16="http://schemas.microsoft.com/office/drawing/2014/main" id="{898DD28A-6FB7-4D3B-87A3-EAE0BA06C525}"/>
                    </a:ext>
                  </a:extLst>
                </p:cNvPr>
                <p:cNvSpPr/>
                <p:nvPr/>
              </p:nvSpPr>
              <p:spPr bwMode="auto">
                <a:xfrm rot="16200000">
                  <a:off x="7068206" y="3199267"/>
                  <a:ext cx="135729" cy="432596"/>
                </a:xfrm>
                <a:prstGeom prst="moon">
                  <a:avLst>
                    <a:gd name="adj" fmla="val 87500"/>
                  </a:avLst>
                </a:prstGeom>
                <a:solidFill>
                  <a:srgbClr val="FF0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74" name="月 273">
                  <a:extLst>
                    <a:ext uri="{FF2B5EF4-FFF2-40B4-BE49-F238E27FC236}">
                      <a16:creationId xmlns:a16="http://schemas.microsoft.com/office/drawing/2014/main" id="{8B6F2D9F-EB83-464A-8B01-89F5F50CE793}"/>
                    </a:ext>
                  </a:extLst>
                </p:cNvPr>
                <p:cNvSpPr/>
                <p:nvPr/>
              </p:nvSpPr>
              <p:spPr bwMode="auto">
                <a:xfrm rot="16200000">
                  <a:off x="7092480" y="3052500"/>
                  <a:ext cx="82482" cy="215320"/>
                </a:xfrm>
                <a:prstGeom prst="moon">
                  <a:avLst>
                    <a:gd name="adj" fmla="val 87500"/>
                  </a:avLst>
                </a:prstGeom>
                <a:solidFill>
                  <a:srgbClr val="FF9966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75" name="月 274">
                  <a:extLst>
                    <a:ext uri="{FF2B5EF4-FFF2-40B4-BE49-F238E27FC236}">
                      <a16:creationId xmlns:a16="http://schemas.microsoft.com/office/drawing/2014/main" id="{7FA7584B-4540-4F56-86F7-915E63715F90}"/>
                    </a:ext>
                  </a:extLst>
                </p:cNvPr>
                <p:cNvSpPr/>
                <p:nvPr/>
              </p:nvSpPr>
              <p:spPr bwMode="auto">
                <a:xfrm rot="5400000">
                  <a:off x="6452595" y="2020396"/>
                  <a:ext cx="90451" cy="467881"/>
                </a:xfrm>
                <a:prstGeom prst="moon">
                  <a:avLst>
                    <a:gd name="adj" fmla="val 60765"/>
                  </a:avLst>
                </a:prstGeom>
                <a:solidFill>
                  <a:schemeClr val="tx1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76" name="月 275">
                  <a:extLst>
                    <a:ext uri="{FF2B5EF4-FFF2-40B4-BE49-F238E27FC236}">
                      <a16:creationId xmlns:a16="http://schemas.microsoft.com/office/drawing/2014/main" id="{B14E9653-CF5F-4893-A778-B1919CC35BEE}"/>
                    </a:ext>
                  </a:extLst>
                </p:cNvPr>
                <p:cNvSpPr/>
                <p:nvPr/>
              </p:nvSpPr>
              <p:spPr bwMode="auto">
                <a:xfrm rot="5400000">
                  <a:off x="7724684" y="2020396"/>
                  <a:ext cx="90451" cy="467881"/>
                </a:xfrm>
                <a:prstGeom prst="moon">
                  <a:avLst>
                    <a:gd name="adj" fmla="val 60765"/>
                  </a:avLst>
                </a:prstGeom>
                <a:solidFill>
                  <a:schemeClr val="tx1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77" name="楕円 276">
                  <a:extLst>
                    <a:ext uri="{FF2B5EF4-FFF2-40B4-BE49-F238E27FC236}">
                      <a16:creationId xmlns:a16="http://schemas.microsoft.com/office/drawing/2014/main" id="{028C577E-7CAE-4AD4-975E-887C5DB9FF91}"/>
                    </a:ext>
                  </a:extLst>
                </p:cNvPr>
                <p:cNvSpPr/>
                <p:nvPr/>
              </p:nvSpPr>
              <p:spPr bwMode="auto">
                <a:xfrm>
                  <a:off x="6183062" y="3023955"/>
                  <a:ext cx="230723" cy="94963"/>
                </a:xfrm>
                <a:prstGeom prst="ellipse">
                  <a:avLst/>
                </a:prstGeom>
                <a:solidFill>
                  <a:srgbClr val="FF6699"/>
                </a:solidFill>
                <a:ln w="190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78" name="楕円 277">
                  <a:extLst>
                    <a:ext uri="{FF2B5EF4-FFF2-40B4-BE49-F238E27FC236}">
                      <a16:creationId xmlns:a16="http://schemas.microsoft.com/office/drawing/2014/main" id="{F8C05295-74CE-493B-9770-676039A418D2}"/>
                    </a:ext>
                  </a:extLst>
                </p:cNvPr>
                <p:cNvSpPr/>
                <p:nvPr/>
              </p:nvSpPr>
              <p:spPr bwMode="auto">
                <a:xfrm>
                  <a:off x="7853657" y="3023955"/>
                  <a:ext cx="230723" cy="94963"/>
                </a:xfrm>
                <a:prstGeom prst="ellipse">
                  <a:avLst/>
                </a:prstGeom>
                <a:solidFill>
                  <a:srgbClr val="FF6699"/>
                </a:solidFill>
                <a:ln w="190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55" name="四角形: 上の 2 つの角を丸める 254">
                <a:extLst>
                  <a:ext uri="{FF2B5EF4-FFF2-40B4-BE49-F238E27FC236}">
                    <a16:creationId xmlns:a16="http://schemas.microsoft.com/office/drawing/2014/main" id="{0D2C0956-5257-46D8-807A-1D84E3455EF0}"/>
                  </a:ext>
                </a:extLst>
              </p:cNvPr>
              <p:cNvSpPr/>
              <p:nvPr/>
            </p:nvSpPr>
            <p:spPr bwMode="auto">
              <a:xfrm flipH="1">
                <a:off x="13087774" y="5783992"/>
                <a:ext cx="376001" cy="244396"/>
              </a:xfrm>
              <a:prstGeom prst="round2SameRect">
                <a:avLst>
                  <a:gd name="adj1" fmla="val 50000"/>
                  <a:gd name="adj2" fmla="val 15589"/>
                </a:avLst>
              </a:prstGeom>
              <a:solidFill>
                <a:srgbClr val="CC66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246" name="グループ化 245">
              <a:extLst>
                <a:ext uri="{FF2B5EF4-FFF2-40B4-BE49-F238E27FC236}">
                  <a16:creationId xmlns:a16="http://schemas.microsoft.com/office/drawing/2014/main" id="{6346A0DC-EAA5-4340-98EB-FA23E4E61B0C}"/>
                </a:ext>
              </a:extLst>
            </p:cNvPr>
            <p:cNvGrpSpPr/>
            <p:nvPr/>
          </p:nvGrpSpPr>
          <p:grpSpPr>
            <a:xfrm>
              <a:off x="-2374029" y="5470415"/>
              <a:ext cx="585148" cy="558603"/>
              <a:chOff x="5316568" y="4256376"/>
              <a:chExt cx="585148" cy="558603"/>
            </a:xfrm>
          </p:grpSpPr>
          <p:sp>
            <p:nvSpPr>
              <p:cNvPr id="248" name="四角形: 角を丸くする 247">
                <a:extLst>
                  <a:ext uri="{FF2B5EF4-FFF2-40B4-BE49-F238E27FC236}">
                    <a16:creationId xmlns:a16="http://schemas.microsoft.com/office/drawing/2014/main" id="{60552C3C-8BCA-4FF2-BBAE-49523DC4D2B7}"/>
                  </a:ext>
                </a:extLst>
              </p:cNvPr>
              <p:cNvSpPr/>
              <p:nvPr/>
            </p:nvSpPr>
            <p:spPr bwMode="auto">
              <a:xfrm rot="19978608" flipV="1">
                <a:off x="5714511" y="4349476"/>
                <a:ext cx="101314" cy="221377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249" name="グループ化 248">
                <a:extLst>
                  <a:ext uri="{FF2B5EF4-FFF2-40B4-BE49-F238E27FC236}">
                    <a16:creationId xmlns:a16="http://schemas.microsoft.com/office/drawing/2014/main" id="{7D17E015-764F-403A-A377-20944727AF5E}"/>
                  </a:ext>
                </a:extLst>
              </p:cNvPr>
              <p:cNvGrpSpPr/>
              <p:nvPr/>
            </p:nvGrpSpPr>
            <p:grpSpPr>
              <a:xfrm>
                <a:off x="5316568" y="4256376"/>
                <a:ext cx="456771" cy="367786"/>
                <a:chOff x="3978711" y="4877795"/>
                <a:chExt cx="558294" cy="518583"/>
              </a:xfrm>
            </p:grpSpPr>
            <p:sp>
              <p:nvSpPr>
                <p:cNvPr id="251" name="四角形: 角を丸くする 311">
                  <a:extLst>
                    <a:ext uri="{FF2B5EF4-FFF2-40B4-BE49-F238E27FC236}">
                      <a16:creationId xmlns:a16="http://schemas.microsoft.com/office/drawing/2014/main" id="{D32858E7-DCB9-4869-9657-AA53CF570F3E}"/>
                    </a:ext>
                  </a:extLst>
                </p:cNvPr>
                <p:cNvSpPr/>
                <p:nvPr/>
              </p:nvSpPr>
              <p:spPr bwMode="auto">
                <a:xfrm>
                  <a:off x="3978713" y="4912577"/>
                  <a:ext cx="558292" cy="483801"/>
                </a:xfrm>
                <a:custGeom>
                  <a:avLst/>
                  <a:gdLst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558292 w 558292"/>
                    <a:gd name="connsiteY4" fmla="*/ 440864 h 483801"/>
                    <a:gd name="connsiteX5" fmla="*/ 515355 w 558292"/>
                    <a:gd name="connsiteY5" fmla="*/ 483801 h 483801"/>
                    <a:gd name="connsiteX6" fmla="*/ 42937 w 558292"/>
                    <a:gd name="connsiteY6" fmla="*/ 483801 h 483801"/>
                    <a:gd name="connsiteX7" fmla="*/ 0 w 558292"/>
                    <a:gd name="connsiteY7" fmla="*/ 440864 h 483801"/>
                    <a:gd name="connsiteX8" fmla="*/ 0 w 558292"/>
                    <a:gd name="connsiteY8" fmla="*/ 42937 h 483801"/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558292 w 558292"/>
                    <a:gd name="connsiteY4" fmla="*/ 440864 h 483801"/>
                    <a:gd name="connsiteX5" fmla="*/ 515355 w 558292"/>
                    <a:gd name="connsiteY5" fmla="*/ 483801 h 483801"/>
                    <a:gd name="connsiteX6" fmla="*/ 97706 w 558292"/>
                    <a:gd name="connsiteY6" fmla="*/ 483801 h 483801"/>
                    <a:gd name="connsiteX7" fmla="*/ 0 w 558292"/>
                    <a:gd name="connsiteY7" fmla="*/ 440864 h 483801"/>
                    <a:gd name="connsiteX8" fmla="*/ 0 w 558292"/>
                    <a:gd name="connsiteY8" fmla="*/ 42937 h 483801"/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558292 w 558292"/>
                    <a:gd name="connsiteY4" fmla="*/ 440864 h 483801"/>
                    <a:gd name="connsiteX5" fmla="*/ 515355 w 558292"/>
                    <a:gd name="connsiteY5" fmla="*/ 483801 h 483801"/>
                    <a:gd name="connsiteX6" fmla="*/ 97706 w 558292"/>
                    <a:gd name="connsiteY6" fmla="*/ 483801 h 483801"/>
                    <a:gd name="connsiteX7" fmla="*/ 66675 w 558292"/>
                    <a:gd name="connsiteY7" fmla="*/ 440864 h 483801"/>
                    <a:gd name="connsiteX8" fmla="*/ 0 w 558292"/>
                    <a:gd name="connsiteY8" fmla="*/ 42937 h 483801"/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558292 w 558292"/>
                    <a:gd name="connsiteY4" fmla="*/ 440864 h 483801"/>
                    <a:gd name="connsiteX5" fmla="*/ 434392 w 558292"/>
                    <a:gd name="connsiteY5" fmla="*/ 483801 h 483801"/>
                    <a:gd name="connsiteX6" fmla="*/ 97706 w 558292"/>
                    <a:gd name="connsiteY6" fmla="*/ 483801 h 483801"/>
                    <a:gd name="connsiteX7" fmla="*/ 66675 w 558292"/>
                    <a:gd name="connsiteY7" fmla="*/ 440864 h 483801"/>
                    <a:gd name="connsiteX8" fmla="*/ 0 w 558292"/>
                    <a:gd name="connsiteY8" fmla="*/ 42937 h 483801"/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489236 w 558292"/>
                    <a:gd name="connsiteY4" fmla="*/ 440864 h 483801"/>
                    <a:gd name="connsiteX5" fmla="*/ 434392 w 558292"/>
                    <a:gd name="connsiteY5" fmla="*/ 483801 h 483801"/>
                    <a:gd name="connsiteX6" fmla="*/ 97706 w 558292"/>
                    <a:gd name="connsiteY6" fmla="*/ 483801 h 483801"/>
                    <a:gd name="connsiteX7" fmla="*/ 66675 w 558292"/>
                    <a:gd name="connsiteY7" fmla="*/ 440864 h 483801"/>
                    <a:gd name="connsiteX8" fmla="*/ 0 w 558292"/>
                    <a:gd name="connsiteY8" fmla="*/ 42937 h 483801"/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484474 w 558292"/>
                    <a:gd name="connsiteY4" fmla="*/ 440864 h 483801"/>
                    <a:gd name="connsiteX5" fmla="*/ 434392 w 558292"/>
                    <a:gd name="connsiteY5" fmla="*/ 483801 h 483801"/>
                    <a:gd name="connsiteX6" fmla="*/ 97706 w 558292"/>
                    <a:gd name="connsiteY6" fmla="*/ 483801 h 483801"/>
                    <a:gd name="connsiteX7" fmla="*/ 66675 w 558292"/>
                    <a:gd name="connsiteY7" fmla="*/ 440864 h 483801"/>
                    <a:gd name="connsiteX8" fmla="*/ 0 w 558292"/>
                    <a:gd name="connsiteY8" fmla="*/ 42937 h 483801"/>
                    <a:gd name="connsiteX0" fmla="*/ 0 w 558292"/>
                    <a:gd name="connsiteY0" fmla="*/ 42937 h 483801"/>
                    <a:gd name="connsiteX1" fmla="*/ 42937 w 558292"/>
                    <a:gd name="connsiteY1" fmla="*/ 0 h 483801"/>
                    <a:gd name="connsiteX2" fmla="*/ 515355 w 558292"/>
                    <a:gd name="connsiteY2" fmla="*/ 0 h 483801"/>
                    <a:gd name="connsiteX3" fmla="*/ 558292 w 558292"/>
                    <a:gd name="connsiteY3" fmla="*/ 42937 h 483801"/>
                    <a:gd name="connsiteX4" fmla="*/ 484474 w 558292"/>
                    <a:gd name="connsiteY4" fmla="*/ 440864 h 483801"/>
                    <a:gd name="connsiteX5" fmla="*/ 443917 w 558292"/>
                    <a:gd name="connsiteY5" fmla="*/ 483801 h 483801"/>
                    <a:gd name="connsiteX6" fmla="*/ 97706 w 558292"/>
                    <a:gd name="connsiteY6" fmla="*/ 483801 h 483801"/>
                    <a:gd name="connsiteX7" fmla="*/ 66675 w 558292"/>
                    <a:gd name="connsiteY7" fmla="*/ 440864 h 483801"/>
                    <a:gd name="connsiteX8" fmla="*/ 0 w 558292"/>
                    <a:gd name="connsiteY8" fmla="*/ 42937 h 48380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58292" h="483801">
                      <a:moveTo>
                        <a:pt x="0" y="42937"/>
                      </a:moveTo>
                      <a:cubicBezTo>
                        <a:pt x="0" y="19224"/>
                        <a:pt x="19224" y="0"/>
                        <a:pt x="42937" y="0"/>
                      </a:cubicBezTo>
                      <a:lnTo>
                        <a:pt x="515355" y="0"/>
                      </a:lnTo>
                      <a:cubicBezTo>
                        <a:pt x="539068" y="0"/>
                        <a:pt x="558292" y="19224"/>
                        <a:pt x="558292" y="42937"/>
                      </a:cubicBezTo>
                      <a:lnTo>
                        <a:pt x="484474" y="440864"/>
                      </a:lnTo>
                      <a:cubicBezTo>
                        <a:pt x="484474" y="464577"/>
                        <a:pt x="467630" y="483801"/>
                        <a:pt x="443917" y="483801"/>
                      </a:cubicBezTo>
                      <a:lnTo>
                        <a:pt x="97706" y="483801"/>
                      </a:lnTo>
                      <a:cubicBezTo>
                        <a:pt x="73993" y="483801"/>
                        <a:pt x="66675" y="464577"/>
                        <a:pt x="66675" y="440864"/>
                      </a:cubicBezTo>
                      <a:lnTo>
                        <a:pt x="0" y="42937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52" name="四角形: 角を丸くする 251">
                  <a:extLst>
                    <a:ext uri="{FF2B5EF4-FFF2-40B4-BE49-F238E27FC236}">
                      <a16:creationId xmlns:a16="http://schemas.microsoft.com/office/drawing/2014/main" id="{92EC54FF-E8E4-40D1-8195-B7B4FF5808B4}"/>
                    </a:ext>
                  </a:extLst>
                </p:cNvPr>
                <p:cNvSpPr/>
                <p:nvPr/>
              </p:nvSpPr>
              <p:spPr bwMode="auto">
                <a:xfrm>
                  <a:off x="3978711" y="4877795"/>
                  <a:ext cx="558292" cy="77490"/>
                </a:xfrm>
                <a:prstGeom prst="roundRect">
                  <a:avLst>
                    <a:gd name="adj" fmla="val 34389"/>
                  </a:avLst>
                </a:prstGeom>
                <a:solidFill>
                  <a:srgbClr val="00B0F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250" name="フリーフォーム: 図形 249">
                <a:extLst>
                  <a:ext uri="{FF2B5EF4-FFF2-40B4-BE49-F238E27FC236}">
                    <a16:creationId xmlns:a16="http://schemas.microsoft.com/office/drawing/2014/main" id="{B258570C-A0B5-45C1-B25B-ED6119D96A8A}"/>
                  </a:ext>
                </a:extLst>
              </p:cNvPr>
              <p:cNvSpPr/>
              <p:nvPr/>
            </p:nvSpPr>
            <p:spPr bwMode="auto">
              <a:xfrm rot="5400000" flipV="1">
                <a:off x="5439414" y="4352677"/>
                <a:ext cx="351136" cy="573468"/>
              </a:xfrm>
              <a:custGeom>
                <a:avLst/>
                <a:gdLst>
                  <a:gd name="connsiteX0" fmla="*/ 0 w 351136"/>
                  <a:gd name="connsiteY0" fmla="*/ 119121 h 653441"/>
                  <a:gd name="connsiteX1" fmla="*/ 0 w 351136"/>
                  <a:gd name="connsiteY1" fmla="*/ 312485 h 653441"/>
                  <a:gd name="connsiteX2" fmla="*/ 0 w 351136"/>
                  <a:gd name="connsiteY2" fmla="*/ 449883 h 653441"/>
                  <a:gd name="connsiteX3" fmla="*/ 0 w 351136"/>
                  <a:gd name="connsiteY3" fmla="*/ 482962 h 653441"/>
                  <a:gd name="connsiteX4" fmla="*/ 170478 w 351136"/>
                  <a:gd name="connsiteY4" fmla="*/ 653440 h 653441"/>
                  <a:gd name="connsiteX5" fmla="*/ 180657 w 351136"/>
                  <a:gd name="connsiteY5" fmla="*/ 653441 h 653441"/>
                  <a:gd name="connsiteX6" fmla="*/ 351135 w 351136"/>
                  <a:gd name="connsiteY6" fmla="*/ 482963 h 653441"/>
                  <a:gd name="connsiteX7" fmla="*/ 351135 w 351136"/>
                  <a:gd name="connsiteY7" fmla="*/ 354078 h 653441"/>
                  <a:gd name="connsiteX8" fmla="*/ 351136 w 351136"/>
                  <a:gd name="connsiteY8" fmla="*/ 150602 h 653441"/>
                  <a:gd name="connsiteX9" fmla="*/ 316477 w 351136"/>
                  <a:gd name="connsiteY9" fmla="*/ 115943 h 653441"/>
                  <a:gd name="connsiteX10" fmla="*/ 281818 w 351136"/>
                  <a:gd name="connsiteY10" fmla="*/ 150602 h 653441"/>
                  <a:gd name="connsiteX11" fmla="*/ 281818 w 351136"/>
                  <a:gd name="connsiteY11" fmla="*/ 312485 h 653441"/>
                  <a:gd name="connsiteX12" fmla="*/ 275346 w 351136"/>
                  <a:gd name="connsiteY12" fmla="*/ 312485 h 653441"/>
                  <a:gd name="connsiteX13" fmla="*/ 275346 w 351136"/>
                  <a:gd name="connsiteY13" fmla="*/ 112400 h 653441"/>
                  <a:gd name="connsiteX14" fmla="*/ 232518 w 351136"/>
                  <a:gd name="connsiteY14" fmla="*/ 69572 h 653441"/>
                  <a:gd name="connsiteX15" fmla="*/ 189690 w 351136"/>
                  <a:gd name="connsiteY15" fmla="*/ 112400 h 653441"/>
                  <a:gd name="connsiteX16" fmla="*/ 189690 w 351136"/>
                  <a:gd name="connsiteY16" fmla="*/ 312485 h 653441"/>
                  <a:gd name="connsiteX17" fmla="*/ 180501 w 351136"/>
                  <a:gd name="connsiteY17" fmla="*/ 312485 h 653441"/>
                  <a:gd name="connsiteX18" fmla="*/ 180501 w 351136"/>
                  <a:gd name="connsiteY18" fmla="*/ 42828 h 653441"/>
                  <a:gd name="connsiteX19" fmla="*/ 137673 w 351136"/>
                  <a:gd name="connsiteY19" fmla="*/ 0 h 653441"/>
                  <a:gd name="connsiteX20" fmla="*/ 94845 w 351136"/>
                  <a:gd name="connsiteY20" fmla="*/ 42828 h 653441"/>
                  <a:gd name="connsiteX21" fmla="*/ 94845 w 351136"/>
                  <a:gd name="connsiteY21" fmla="*/ 312485 h 653441"/>
                  <a:gd name="connsiteX22" fmla="*/ 85656 w 351136"/>
                  <a:gd name="connsiteY22" fmla="*/ 312485 h 653441"/>
                  <a:gd name="connsiteX23" fmla="*/ 85656 w 351136"/>
                  <a:gd name="connsiteY23" fmla="*/ 119121 h 653441"/>
                  <a:gd name="connsiteX24" fmla="*/ 42828 w 351136"/>
                  <a:gd name="connsiteY24" fmla="*/ 76293 h 653441"/>
                  <a:gd name="connsiteX25" fmla="*/ 0 w 351136"/>
                  <a:gd name="connsiteY25" fmla="*/ 119121 h 6534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</a:cxnLst>
                <a:rect l="l" t="t" r="r" b="b"/>
                <a:pathLst>
                  <a:path w="351136" h="653441">
                    <a:moveTo>
                      <a:pt x="0" y="119121"/>
                    </a:moveTo>
                    <a:lnTo>
                      <a:pt x="0" y="312485"/>
                    </a:lnTo>
                    <a:lnTo>
                      <a:pt x="0" y="449883"/>
                    </a:lnTo>
                    <a:lnTo>
                      <a:pt x="0" y="482962"/>
                    </a:lnTo>
                    <a:cubicBezTo>
                      <a:pt x="0" y="577114"/>
                      <a:pt x="76326" y="653440"/>
                      <a:pt x="170478" y="653440"/>
                    </a:cubicBezTo>
                    <a:lnTo>
                      <a:pt x="180657" y="653441"/>
                    </a:lnTo>
                    <a:cubicBezTo>
                      <a:pt x="274809" y="653441"/>
                      <a:pt x="351135" y="577115"/>
                      <a:pt x="351135" y="482963"/>
                    </a:cubicBezTo>
                    <a:lnTo>
                      <a:pt x="351135" y="354078"/>
                    </a:lnTo>
                    <a:cubicBezTo>
                      <a:pt x="351135" y="286253"/>
                      <a:pt x="351136" y="218427"/>
                      <a:pt x="351136" y="150602"/>
                    </a:cubicBezTo>
                    <a:cubicBezTo>
                      <a:pt x="351136" y="131460"/>
                      <a:pt x="335619" y="115943"/>
                      <a:pt x="316477" y="115943"/>
                    </a:cubicBezTo>
                    <a:cubicBezTo>
                      <a:pt x="297335" y="115943"/>
                      <a:pt x="281818" y="131460"/>
                      <a:pt x="281818" y="150602"/>
                    </a:cubicBezTo>
                    <a:lnTo>
                      <a:pt x="281818" y="312485"/>
                    </a:lnTo>
                    <a:lnTo>
                      <a:pt x="275346" y="312485"/>
                    </a:lnTo>
                    <a:lnTo>
                      <a:pt x="275346" y="112400"/>
                    </a:lnTo>
                    <a:cubicBezTo>
                      <a:pt x="275346" y="88747"/>
                      <a:pt x="256171" y="69572"/>
                      <a:pt x="232518" y="69572"/>
                    </a:cubicBezTo>
                    <a:cubicBezTo>
                      <a:pt x="208865" y="69572"/>
                      <a:pt x="189690" y="88747"/>
                      <a:pt x="189690" y="112400"/>
                    </a:cubicBezTo>
                    <a:lnTo>
                      <a:pt x="189690" y="312485"/>
                    </a:lnTo>
                    <a:lnTo>
                      <a:pt x="180501" y="312485"/>
                    </a:lnTo>
                    <a:lnTo>
                      <a:pt x="180501" y="42828"/>
                    </a:lnTo>
                    <a:cubicBezTo>
                      <a:pt x="180501" y="19175"/>
                      <a:pt x="161326" y="0"/>
                      <a:pt x="137673" y="0"/>
                    </a:cubicBezTo>
                    <a:cubicBezTo>
                      <a:pt x="114020" y="0"/>
                      <a:pt x="94845" y="19175"/>
                      <a:pt x="94845" y="42828"/>
                    </a:cubicBezTo>
                    <a:lnTo>
                      <a:pt x="94845" y="312485"/>
                    </a:lnTo>
                    <a:lnTo>
                      <a:pt x="85656" y="312485"/>
                    </a:lnTo>
                    <a:lnTo>
                      <a:pt x="85656" y="119121"/>
                    </a:lnTo>
                    <a:cubicBezTo>
                      <a:pt x="85656" y="95468"/>
                      <a:pt x="66481" y="76293"/>
                      <a:pt x="42828" y="76293"/>
                    </a:cubicBezTo>
                    <a:cubicBezTo>
                      <a:pt x="19175" y="76293"/>
                      <a:pt x="0" y="95468"/>
                      <a:pt x="0" y="119121"/>
                    </a:cubicBezTo>
                    <a:close/>
                  </a:path>
                </a:pathLst>
              </a:custGeom>
              <a:solidFill>
                <a:srgbClr val="FFCC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47" name="台形 246">
              <a:extLst>
                <a:ext uri="{FF2B5EF4-FFF2-40B4-BE49-F238E27FC236}">
                  <a16:creationId xmlns:a16="http://schemas.microsoft.com/office/drawing/2014/main" id="{FE6D554D-78F8-4A6E-85F7-A1A3BD8B25D5}"/>
                </a:ext>
              </a:extLst>
            </p:cNvPr>
            <p:cNvSpPr/>
            <p:nvPr/>
          </p:nvSpPr>
          <p:spPr bwMode="auto">
            <a:xfrm rot="6248521" flipH="1">
              <a:off x="-1835469" y="5644494"/>
              <a:ext cx="370433" cy="544046"/>
            </a:xfrm>
            <a:prstGeom prst="trapezoid">
              <a:avLst>
                <a:gd name="adj" fmla="val 27299"/>
              </a:avLst>
            </a:prstGeom>
            <a:solidFill>
              <a:srgbClr val="FFCCFF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sp>
        <p:nvSpPr>
          <p:cNvPr id="289" name="テキスト ボックス 288">
            <a:extLst>
              <a:ext uri="{FF2B5EF4-FFF2-40B4-BE49-F238E27FC236}">
                <a16:creationId xmlns:a16="http://schemas.microsoft.com/office/drawing/2014/main" id="{8D1002FA-3C9F-41F1-9567-7FB7B21A6860}"/>
              </a:ext>
            </a:extLst>
          </p:cNvPr>
          <p:cNvSpPr txBox="1"/>
          <p:nvPr/>
        </p:nvSpPr>
        <p:spPr>
          <a:xfrm>
            <a:off x="3578341" y="6154880"/>
            <a:ext cx="2847082" cy="500775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rgbClr val="0070C0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前を向いて歩こうよ</a:t>
            </a:r>
          </a:p>
        </p:txBody>
      </p:sp>
      <p:sp>
        <p:nvSpPr>
          <p:cNvPr id="291" name="テキスト ボックス 290">
            <a:extLst>
              <a:ext uri="{FF2B5EF4-FFF2-40B4-BE49-F238E27FC236}">
                <a16:creationId xmlns:a16="http://schemas.microsoft.com/office/drawing/2014/main" id="{965BBD84-1CFE-4FD9-85E7-2B41EA19A8D3}"/>
              </a:ext>
            </a:extLst>
          </p:cNvPr>
          <p:cNvSpPr txBox="1"/>
          <p:nvPr/>
        </p:nvSpPr>
        <p:spPr>
          <a:xfrm rot="5400000">
            <a:off x="-1522224" y="3585394"/>
            <a:ext cx="3829376" cy="413201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歩きスマホに故意にぶつかる人達</a:t>
            </a:r>
          </a:p>
        </p:txBody>
      </p:sp>
      <p:sp>
        <p:nvSpPr>
          <p:cNvPr id="292" name="正方形/長方形 291">
            <a:extLst>
              <a:ext uri="{FF2B5EF4-FFF2-40B4-BE49-F238E27FC236}">
                <a16:creationId xmlns:a16="http://schemas.microsoft.com/office/drawing/2014/main" id="{682B45BC-6B28-46BC-96A6-5BFC7D0A3303}"/>
              </a:ext>
            </a:extLst>
          </p:cNvPr>
          <p:cNvSpPr/>
          <p:nvPr/>
        </p:nvSpPr>
        <p:spPr bwMode="auto">
          <a:xfrm>
            <a:off x="157007" y="865925"/>
            <a:ext cx="495055" cy="934680"/>
          </a:xfrm>
          <a:prstGeom prst="rect">
            <a:avLst/>
          </a:prstGeom>
          <a:solidFill>
            <a:srgbClr val="C00000"/>
          </a:solidFill>
          <a:ln w="9525">
            <a:noFill/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93" name="テキスト ボックス 292">
            <a:extLst>
              <a:ext uri="{FF2B5EF4-FFF2-40B4-BE49-F238E27FC236}">
                <a16:creationId xmlns:a16="http://schemas.microsoft.com/office/drawing/2014/main" id="{BD713151-0C95-47E7-B04C-09A298F25ADD}"/>
              </a:ext>
            </a:extLst>
          </p:cNvPr>
          <p:cNvSpPr txBox="1"/>
          <p:nvPr/>
        </p:nvSpPr>
        <p:spPr>
          <a:xfrm rot="5400000">
            <a:off x="5972" y="1143018"/>
            <a:ext cx="772980" cy="394396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恐怖</a:t>
            </a:r>
          </a:p>
        </p:txBody>
      </p:sp>
      <p:sp>
        <p:nvSpPr>
          <p:cNvPr id="294" name="テキスト ボックス 293">
            <a:extLst>
              <a:ext uri="{FF2B5EF4-FFF2-40B4-BE49-F238E27FC236}">
                <a16:creationId xmlns:a16="http://schemas.microsoft.com/office/drawing/2014/main" id="{6C3884FC-09A8-4FC9-8DDA-55616F288F58}"/>
              </a:ext>
            </a:extLst>
          </p:cNvPr>
          <p:cNvSpPr txBox="1"/>
          <p:nvPr/>
        </p:nvSpPr>
        <p:spPr>
          <a:xfrm rot="5400000">
            <a:off x="69665" y="3092049"/>
            <a:ext cx="4784278" cy="413201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社内での衝突事故者に聞いてみました</a:t>
            </a:r>
          </a:p>
        </p:txBody>
      </p:sp>
      <p:sp>
        <p:nvSpPr>
          <p:cNvPr id="295" name="テキスト ボックス 294">
            <a:extLst>
              <a:ext uri="{FF2B5EF4-FFF2-40B4-BE49-F238E27FC236}">
                <a16:creationId xmlns:a16="http://schemas.microsoft.com/office/drawing/2014/main" id="{B5A356E7-C5B2-469A-9B59-2688CED5A2C2}"/>
              </a:ext>
            </a:extLst>
          </p:cNvPr>
          <p:cNvSpPr txBox="1"/>
          <p:nvPr/>
        </p:nvSpPr>
        <p:spPr>
          <a:xfrm rot="5400000">
            <a:off x="927967" y="4493272"/>
            <a:ext cx="4067243" cy="382422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solidFill>
                  <a:srgbClr val="FF0000"/>
                </a:solidFill>
                <a:latin typeface="+mj-ea"/>
                <a:ea typeface="+mj-ea"/>
              </a:rPr>
              <a:t>何故歩きながら操作するのか</a:t>
            </a:r>
            <a:endParaRPr kumimoji="1" lang="ja-JP" altLang="en-US" b="1" dirty="0">
              <a:solidFill>
                <a:srgbClr val="FF0000"/>
              </a:solidFill>
              <a:latin typeface="+mj-ea"/>
              <a:ea typeface="+mj-ea"/>
            </a:endParaRPr>
          </a:p>
        </p:txBody>
      </p:sp>
      <p:sp>
        <p:nvSpPr>
          <p:cNvPr id="296" name="テキスト ボックス 295">
            <a:extLst>
              <a:ext uri="{FF2B5EF4-FFF2-40B4-BE49-F238E27FC236}">
                <a16:creationId xmlns:a16="http://schemas.microsoft.com/office/drawing/2014/main" id="{D9750C39-C3F9-4F91-8C86-719ECE7CDDBA}"/>
              </a:ext>
            </a:extLst>
          </p:cNvPr>
          <p:cNvSpPr txBox="1"/>
          <p:nvPr/>
        </p:nvSpPr>
        <p:spPr>
          <a:xfrm rot="5400000">
            <a:off x="2086951" y="3763165"/>
            <a:ext cx="2496780" cy="272178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latin typeface="+mj-ea"/>
                <a:ea typeface="+mj-ea"/>
              </a:rPr>
              <a:t>老若男女関係なし？</a:t>
            </a:r>
            <a:endParaRPr lang="en-US" altLang="ja-JP" b="1" dirty="0">
              <a:latin typeface="+mj-ea"/>
              <a:ea typeface="+mj-ea"/>
            </a:endParaRPr>
          </a:p>
        </p:txBody>
      </p:sp>
      <p:sp>
        <p:nvSpPr>
          <p:cNvPr id="297" name="テキスト ボックス 296">
            <a:extLst>
              <a:ext uri="{FF2B5EF4-FFF2-40B4-BE49-F238E27FC236}">
                <a16:creationId xmlns:a16="http://schemas.microsoft.com/office/drawing/2014/main" id="{3F5ADB92-CB4F-4C21-B9C7-623FAF2B703D}"/>
              </a:ext>
            </a:extLst>
          </p:cNvPr>
          <p:cNvSpPr txBox="1"/>
          <p:nvPr/>
        </p:nvSpPr>
        <p:spPr>
          <a:xfrm rot="5400000">
            <a:off x="-582672" y="2232880"/>
            <a:ext cx="3238102" cy="537715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rgbClr val="002060"/>
                </a:solidFill>
                <a:latin typeface="+mj-ea"/>
                <a:ea typeface="+mj-ea"/>
              </a:rPr>
              <a:t>危険なスマホアプリ十選</a:t>
            </a:r>
          </a:p>
        </p:txBody>
      </p:sp>
      <p:sp>
        <p:nvSpPr>
          <p:cNvPr id="298" name="テキスト ボックス 297">
            <a:extLst>
              <a:ext uri="{FF2B5EF4-FFF2-40B4-BE49-F238E27FC236}">
                <a16:creationId xmlns:a16="http://schemas.microsoft.com/office/drawing/2014/main" id="{77F2C774-5B4D-4C9F-BF09-E79DF1D7813E}"/>
              </a:ext>
            </a:extLst>
          </p:cNvPr>
          <p:cNvSpPr txBox="1"/>
          <p:nvPr/>
        </p:nvSpPr>
        <p:spPr>
          <a:xfrm rot="5400000">
            <a:off x="-150121" y="2381015"/>
            <a:ext cx="3238102" cy="241446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読者が選んだ危険なスマホアプリを総チェック</a:t>
            </a:r>
          </a:p>
        </p:txBody>
      </p:sp>
      <p:sp>
        <p:nvSpPr>
          <p:cNvPr id="299" name="テキスト ボックス 298">
            <a:extLst>
              <a:ext uri="{FF2B5EF4-FFF2-40B4-BE49-F238E27FC236}">
                <a16:creationId xmlns:a16="http://schemas.microsoft.com/office/drawing/2014/main" id="{EFCF2E87-B204-45F3-8A78-81850D79ED5F}"/>
              </a:ext>
            </a:extLst>
          </p:cNvPr>
          <p:cNvSpPr txBox="1"/>
          <p:nvPr/>
        </p:nvSpPr>
        <p:spPr>
          <a:xfrm rot="5400000">
            <a:off x="2066766" y="6016790"/>
            <a:ext cx="772980" cy="394396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特集</a:t>
            </a:r>
          </a:p>
        </p:txBody>
      </p:sp>
      <p:sp>
        <p:nvSpPr>
          <p:cNvPr id="300" name="テキスト ボックス 299">
            <a:extLst>
              <a:ext uri="{FF2B5EF4-FFF2-40B4-BE49-F238E27FC236}">
                <a16:creationId xmlns:a16="http://schemas.microsoft.com/office/drawing/2014/main" id="{45DF1894-59B4-4F3D-A2DE-87F6FC8F1BC1}"/>
              </a:ext>
            </a:extLst>
          </p:cNvPr>
          <p:cNvSpPr txBox="1"/>
          <p:nvPr/>
        </p:nvSpPr>
        <p:spPr>
          <a:xfrm rot="5400000">
            <a:off x="5877108" y="2492825"/>
            <a:ext cx="3735203" cy="657008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solidFill>
                  <a:srgbClr val="0070C0"/>
                </a:solidFill>
                <a:latin typeface="+mj-ea"/>
                <a:ea typeface="+mj-ea"/>
              </a:rPr>
              <a:t>スマホ依存する大人たち</a:t>
            </a:r>
            <a:endParaRPr kumimoji="1" lang="ja-JP" altLang="en-US" b="1" dirty="0">
              <a:solidFill>
                <a:srgbClr val="0070C0"/>
              </a:solidFill>
              <a:latin typeface="+mj-ea"/>
              <a:ea typeface="+mj-ea"/>
            </a:endParaRPr>
          </a:p>
        </p:txBody>
      </p:sp>
      <p:sp>
        <p:nvSpPr>
          <p:cNvPr id="302" name="テキスト ボックス 301">
            <a:extLst>
              <a:ext uri="{FF2B5EF4-FFF2-40B4-BE49-F238E27FC236}">
                <a16:creationId xmlns:a16="http://schemas.microsoft.com/office/drawing/2014/main" id="{E31C5180-A1D6-482F-B0D5-C6D8ED936C9A}"/>
              </a:ext>
            </a:extLst>
          </p:cNvPr>
          <p:cNvSpPr txBox="1"/>
          <p:nvPr/>
        </p:nvSpPr>
        <p:spPr>
          <a:xfrm>
            <a:off x="6462452" y="2973575"/>
            <a:ext cx="925357" cy="26389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solidFill>
                  <a:srgbClr val="CC0099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新コーナー</a:t>
            </a:r>
            <a:endParaRPr kumimoji="1" lang="ja-JP" altLang="en-US" b="1" dirty="0">
              <a:solidFill>
                <a:srgbClr val="CC0099"/>
              </a:solidFill>
              <a:latin typeface="HGP明朝E" panose="02020900000000000000" pitchFamily="18" charset="-128"/>
              <a:ea typeface="HGP明朝E" panose="02020900000000000000" pitchFamily="18" charset="-128"/>
            </a:endParaRPr>
          </a:p>
        </p:txBody>
      </p:sp>
      <p:sp>
        <p:nvSpPr>
          <p:cNvPr id="303" name="正方形/長方形 302">
            <a:extLst>
              <a:ext uri="{FF2B5EF4-FFF2-40B4-BE49-F238E27FC236}">
                <a16:creationId xmlns:a16="http://schemas.microsoft.com/office/drawing/2014/main" id="{33928A99-9FC6-4524-9D95-2271CDD54C00}"/>
              </a:ext>
            </a:extLst>
          </p:cNvPr>
          <p:cNvSpPr/>
          <p:nvPr/>
        </p:nvSpPr>
        <p:spPr bwMode="auto">
          <a:xfrm>
            <a:off x="1659788" y="865924"/>
            <a:ext cx="490972" cy="5852177"/>
          </a:xfrm>
          <a:prstGeom prst="rect">
            <a:avLst/>
          </a:prstGeom>
          <a:solidFill>
            <a:srgbClr val="0070C0"/>
          </a:solidFill>
          <a:ln w="9525">
            <a:noFill/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04" name="正方形/長方形 303">
            <a:extLst>
              <a:ext uri="{FF2B5EF4-FFF2-40B4-BE49-F238E27FC236}">
                <a16:creationId xmlns:a16="http://schemas.microsoft.com/office/drawing/2014/main" id="{917265B8-DE87-40E9-85BF-22F9A4717A00}"/>
              </a:ext>
            </a:extLst>
          </p:cNvPr>
          <p:cNvSpPr/>
          <p:nvPr/>
        </p:nvSpPr>
        <p:spPr bwMode="auto">
          <a:xfrm>
            <a:off x="157007" y="5779757"/>
            <a:ext cx="495055" cy="934680"/>
          </a:xfrm>
          <a:prstGeom prst="rect">
            <a:avLst/>
          </a:prstGeom>
          <a:solidFill>
            <a:srgbClr val="C00000"/>
          </a:solidFill>
          <a:ln w="9525">
            <a:noFill/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05" name="テキスト ボックス 304">
            <a:extLst>
              <a:ext uri="{FF2B5EF4-FFF2-40B4-BE49-F238E27FC236}">
                <a16:creationId xmlns:a16="http://schemas.microsoft.com/office/drawing/2014/main" id="{40DC4698-724C-4F00-94E2-BAF16C9A219C}"/>
              </a:ext>
            </a:extLst>
          </p:cNvPr>
          <p:cNvSpPr txBox="1"/>
          <p:nvPr/>
        </p:nvSpPr>
        <p:spPr>
          <a:xfrm rot="5400000">
            <a:off x="5972" y="6056850"/>
            <a:ext cx="772980" cy="394396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無目的</a:t>
            </a:r>
          </a:p>
        </p:txBody>
      </p:sp>
      <p:sp>
        <p:nvSpPr>
          <p:cNvPr id="306" name="テキスト ボックス 305">
            <a:extLst>
              <a:ext uri="{FF2B5EF4-FFF2-40B4-BE49-F238E27FC236}">
                <a16:creationId xmlns:a16="http://schemas.microsoft.com/office/drawing/2014/main" id="{168A49FA-4C41-4C55-8692-E5B2B51C37B6}"/>
              </a:ext>
            </a:extLst>
          </p:cNvPr>
          <p:cNvSpPr txBox="1"/>
          <p:nvPr/>
        </p:nvSpPr>
        <p:spPr>
          <a:xfrm rot="5400000">
            <a:off x="700219" y="5843776"/>
            <a:ext cx="892639" cy="848684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やっぱりあの有名アプリ</a:t>
            </a:r>
            <a:endParaRPr kumimoji="1" lang="en-US" altLang="ja-JP" b="1" dirty="0">
              <a:latin typeface="+mj-ea"/>
              <a:ea typeface="+mj-ea"/>
            </a:endParaRPr>
          </a:p>
          <a:p>
            <a:r>
              <a:rPr lang="ja-JP" altLang="en-US" b="1" dirty="0">
                <a:latin typeface="+mj-ea"/>
                <a:ea typeface="+mj-ea"/>
              </a:rPr>
              <a:t>まさかのあのアプリ</a:t>
            </a:r>
            <a:endParaRPr lang="en-US" altLang="ja-JP" b="1" dirty="0">
              <a:latin typeface="+mj-ea"/>
              <a:ea typeface="+mj-ea"/>
            </a:endParaRPr>
          </a:p>
          <a:p>
            <a:r>
              <a:rPr kumimoji="1" lang="ja-JP" altLang="en-US" b="1" dirty="0">
                <a:latin typeface="+mj-ea"/>
                <a:ea typeface="+mj-ea"/>
              </a:rPr>
              <a:t>意外なアプリが</a:t>
            </a:r>
            <a:endParaRPr kumimoji="1" lang="en-US" altLang="ja-JP" b="1" dirty="0">
              <a:latin typeface="+mj-ea"/>
              <a:ea typeface="+mj-ea"/>
            </a:endParaRPr>
          </a:p>
          <a:p>
            <a:r>
              <a:rPr kumimoji="1" lang="ja-JP" altLang="en-US" b="1" dirty="0">
                <a:latin typeface="+mj-ea"/>
                <a:ea typeface="+mj-ea"/>
              </a:rPr>
              <a:t>別に移動中でなくても</a:t>
            </a:r>
            <a:endParaRPr kumimoji="1" lang="en-US" altLang="ja-JP" b="1" dirty="0">
              <a:latin typeface="+mj-ea"/>
              <a:ea typeface="+mj-ea"/>
            </a:endParaRPr>
          </a:p>
          <a:p>
            <a:r>
              <a:rPr lang="ja-JP" altLang="en-US" b="1" dirty="0">
                <a:latin typeface="+mj-ea"/>
                <a:ea typeface="+mj-ea"/>
              </a:rPr>
              <a:t>あの人も使っていた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307" name="テキスト ボックス 306">
            <a:extLst>
              <a:ext uri="{FF2B5EF4-FFF2-40B4-BE49-F238E27FC236}">
                <a16:creationId xmlns:a16="http://schemas.microsoft.com/office/drawing/2014/main" id="{B015793E-22E7-4310-8E01-A92DC9DF57D4}"/>
              </a:ext>
            </a:extLst>
          </p:cNvPr>
          <p:cNvSpPr txBox="1"/>
          <p:nvPr/>
        </p:nvSpPr>
        <p:spPr>
          <a:xfrm rot="5400000">
            <a:off x="5791778" y="4016825"/>
            <a:ext cx="2273234" cy="907253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●スマホの正しい使い方</a:t>
            </a:r>
            <a:endParaRPr kumimoji="1" lang="en-US" altLang="ja-JP" b="1" dirty="0">
              <a:latin typeface="+mj-ea"/>
              <a:ea typeface="+mj-ea"/>
            </a:endParaRPr>
          </a:p>
          <a:p>
            <a:r>
              <a:rPr lang="ja-JP" altLang="en-US" b="1" dirty="0">
                <a:latin typeface="+mj-ea"/>
                <a:ea typeface="+mj-ea"/>
              </a:rPr>
              <a:t>●歩かないスマホの使い方</a:t>
            </a:r>
            <a:endParaRPr lang="en-US" altLang="ja-JP" b="1" dirty="0">
              <a:latin typeface="+mj-ea"/>
              <a:ea typeface="+mj-ea"/>
            </a:endParaRPr>
          </a:p>
          <a:p>
            <a:r>
              <a:rPr kumimoji="1" lang="ja-JP" altLang="en-US" b="1" dirty="0">
                <a:latin typeface="+mj-ea"/>
                <a:ea typeface="+mj-ea"/>
              </a:rPr>
              <a:t>●間違えないスマホ管理術</a:t>
            </a:r>
            <a:endParaRPr kumimoji="1" lang="en-US" altLang="ja-JP" b="1" dirty="0">
              <a:latin typeface="+mj-ea"/>
              <a:ea typeface="+mj-ea"/>
            </a:endParaRPr>
          </a:p>
          <a:p>
            <a:r>
              <a:rPr lang="ja-JP" altLang="en-US" b="1" dirty="0">
                <a:latin typeface="+mj-ea"/>
                <a:ea typeface="+mj-ea"/>
              </a:rPr>
              <a:t>●隣のスマホ騒動</a:t>
            </a:r>
            <a:endParaRPr lang="en-US" altLang="ja-JP" b="1" dirty="0">
              <a:latin typeface="+mj-ea"/>
              <a:ea typeface="+mj-ea"/>
            </a:endParaRPr>
          </a:p>
          <a:p>
            <a:r>
              <a:rPr kumimoji="1" lang="ja-JP" altLang="en-US" b="1" dirty="0">
                <a:latin typeface="+mj-ea"/>
                <a:ea typeface="+mj-ea"/>
              </a:rPr>
              <a:t>●一週間スマホなしで生活してみた</a:t>
            </a:r>
            <a:endParaRPr kumimoji="1" lang="en-US" altLang="ja-JP" b="1" dirty="0">
              <a:latin typeface="+mj-ea"/>
              <a:ea typeface="+mj-ea"/>
            </a:endParaRPr>
          </a:p>
        </p:txBody>
      </p:sp>
      <p:sp>
        <p:nvSpPr>
          <p:cNvPr id="308" name="テキスト ボックス 307">
            <a:extLst>
              <a:ext uri="{FF2B5EF4-FFF2-40B4-BE49-F238E27FC236}">
                <a16:creationId xmlns:a16="http://schemas.microsoft.com/office/drawing/2014/main" id="{99D16186-76DD-4D54-BC32-614AEB4B0743}"/>
              </a:ext>
            </a:extLst>
          </p:cNvPr>
          <p:cNvSpPr txBox="1"/>
          <p:nvPr/>
        </p:nvSpPr>
        <p:spPr>
          <a:xfrm rot="5400000">
            <a:off x="-940226" y="3606595"/>
            <a:ext cx="5686812" cy="38108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このままでは社内での利用が全面禁止に！社長怒りの一言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309" name="正方形/長方形 308">
            <a:extLst>
              <a:ext uri="{FF2B5EF4-FFF2-40B4-BE49-F238E27FC236}">
                <a16:creationId xmlns:a16="http://schemas.microsoft.com/office/drawing/2014/main" id="{41EAFB67-05A3-4A34-9C7E-18BE57A70E5E}"/>
              </a:ext>
            </a:extLst>
          </p:cNvPr>
          <p:cNvSpPr/>
          <p:nvPr/>
        </p:nvSpPr>
        <p:spPr bwMode="auto">
          <a:xfrm rot="20609375">
            <a:off x="6514131" y="5607599"/>
            <a:ext cx="852041" cy="267394"/>
          </a:xfrm>
          <a:prstGeom prst="rect">
            <a:avLst/>
          </a:prstGeom>
          <a:solidFill>
            <a:srgbClr val="0070C0"/>
          </a:solidFill>
          <a:ln w="9525">
            <a:noFill/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10" name="正方形/長方形 309">
            <a:extLst>
              <a:ext uri="{FF2B5EF4-FFF2-40B4-BE49-F238E27FC236}">
                <a16:creationId xmlns:a16="http://schemas.microsoft.com/office/drawing/2014/main" id="{6CA85E27-6F45-4A98-A880-EBD3CFF150AF}"/>
              </a:ext>
            </a:extLst>
          </p:cNvPr>
          <p:cNvSpPr/>
          <p:nvPr/>
        </p:nvSpPr>
        <p:spPr bwMode="auto">
          <a:xfrm rot="20609375">
            <a:off x="6514132" y="5957976"/>
            <a:ext cx="852040" cy="267394"/>
          </a:xfrm>
          <a:prstGeom prst="rect">
            <a:avLst/>
          </a:prstGeom>
          <a:solidFill>
            <a:srgbClr val="0070C0"/>
          </a:solidFill>
          <a:ln w="9525">
            <a:noFill/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11" name="正方形/長方形 310">
            <a:extLst>
              <a:ext uri="{FF2B5EF4-FFF2-40B4-BE49-F238E27FC236}">
                <a16:creationId xmlns:a16="http://schemas.microsoft.com/office/drawing/2014/main" id="{2342BED3-521B-47FE-8C55-431B6C9931A2}"/>
              </a:ext>
            </a:extLst>
          </p:cNvPr>
          <p:cNvSpPr/>
          <p:nvPr/>
        </p:nvSpPr>
        <p:spPr bwMode="auto">
          <a:xfrm rot="20609375">
            <a:off x="6514132" y="6308354"/>
            <a:ext cx="852040" cy="267394"/>
          </a:xfrm>
          <a:prstGeom prst="rect">
            <a:avLst/>
          </a:prstGeom>
          <a:solidFill>
            <a:srgbClr val="0070C0"/>
          </a:solidFill>
          <a:ln w="9525">
            <a:noFill/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13" name="テキスト ボックス 312">
            <a:extLst>
              <a:ext uri="{FF2B5EF4-FFF2-40B4-BE49-F238E27FC236}">
                <a16:creationId xmlns:a16="http://schemas.microsoft.com/office/drawing/2014/main" id="{CAA0BF15-41FD-4B0E-916D-EB090222B4E6}"/>
              </a:ext>
            </a:extLst>
          </p:cNvPr>
          <p:cNvSpPr txBox="1"/>
          <p:nvPr/>
        </p:nvSpPr>
        <p:spPr>
          <a:xfrm rot="20605208">
            <a:off x="6554132" y="5644929"/>
            <a:ext cx="769403" cy="192905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保存版</a:t>
            </a:r>
          </a:p>
        </p:txBody>
      </p:sp>
      <p:sp>
        <p:nvSpPr>
          <p:cNvPr id="314" name="テキスト ボックス 313">
            <a:extLst>
              <a:ext uri="{FF2B5EF4-FFF2-40B4-BE49-F238E27FC236}">
                <a16:creationId xmlns:a16="http://schemas.microsoft.com/office/drawing/2014/main" id="{F4A56B5F-F8B4-4B64-BBBF-0FBFB0C9487F}"/>
              </a:ext>
            </a:extLst>
          </p:cNvPr>
          <p:cNvSpPr txBox="1"/>
          <p:nvPr/>
        </p:nvSpPr>
        <p:spPr>
          <a:xfrm rot="5400000">
            <a:off x="2588021" y="5826339"/>
            <a:ext cx="1477957" cy="251978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solidFill>
                  <a:srgbClr val="CC0099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ブームと呼ぶには危険すぎ</a:t>
            </a:r>
            <a:endParaRPr lang="en-US" altLang="ja-JP" b="1" dirty="0">
              <a:solidFill>
                <a:srgbClr val="CC0099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lang="ja-JP" altLang="en-US" b="1" dirty="0">
                <a:solidFill>
                  <a:srgbClr val="CC0099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あなたの家族は大丈夫か？</a:t>
            </a:r>
            <a:endParaRPr lang="en-US" altLang="ja-JP" b="1" dirty="0">
              <a:solidFill>
                <a:srgbClr val="CC0099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315" name="テキスト ボックス 314">
            <a:extLst>
              <a:ext uri="{FF2B5EF4-FFF2-40B4-BE49-F238E27FC236}">
                <a16:creationId xmlns:a16="http://schemas.microsoft.com/office/drawing/2014/main" id="{B65C165C-780B-421E-BCCE-D93B5910ADF4}"/>
              </a:ext>
            </a:extLst>
          </p:cNvPr>
          <p:cNvSpPr txBox="1"/>
          <p:nvPr/>
        </p:nvSpPr>
        <p:spPr>
          <a:xfrm rot="20605208">
            <a:off x="6554132" y="5986761"/>
            <a:ext cx="769403" cy="192905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拡散推奨</a:t>
            </a:r>
          </a:p>
        </p:txBody>
      </p:sp>
      <p:sp>
        <p:nvSpPr>
          <p:cNvPr id="316" name="テキスト ボックス 315">
            <a:extLst>
              <a:ext uri="{FF2B5EF4-FFF2-40B4-BE49-F238E27FC236}">
                <a16:creationId xmlns:a16="http://schemas.microsoft.com/office/drawing/2014/main" id="{FBD13AF5-ED33-4346-B169-3A56607C8C09}"/>
              </a:ext>
            </a:extLst>
          </p:cNvPr>
          <p:cNvSpPr txBox="1"/>
          <p:nvPr/>
        </p:nvSpPr>
        <p:spPr>
          <a:xfrm rot="20605208">
            <a:off x="6554132" y="6337140"/>
            <a:ext cx="769403" cy="192905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知</a:t>
            </a:r>
            <a:r>
              <a:rPr lang="ja-JP" altLang="en-US" b="1" dirty="0" err="1">
                <a:solidFill>
                  <a:schemeClr val="bg1"/>
                </a:solidFill>
                <a:latin typeface="+mj-ea"/>
                <a:ea typeface="+mj-ea"/>
              </a:rPr>
              <a:t>っ</a:t>
            </a:r>
            <a:r>
              <a:rPr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得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27E967CA-6E6A-4803-B760-A90091D394AE}"/>
              </a:ext>
            </a:extLst>
          </p:cNvPr>
          <p:cNvSpPr/>
          <p:nvPr/>
        </p:nvSpPr>
        <p:spPr bwMode="auto">
          <a:xfrm>
            <a:off x="6888215" y="205796"/>
            <a:ext cx="3017785" cy="6652204"/>
          </a:xfrm>
          <a:prstGeom prst="rect">
            <a:avLst/>
          </a:prstGeom>
          <a:solidFill>
            <a:srgbClr val="FF0000"/>
          </a:solidFill>
          <a:ln w="9525">
            <a:noFill/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3C7ED917-F634-43B5-AC54-888DC1741696}"/>
              </a:ext>
            </a:extLst>
          </p:cNvPr>
          <p:cNvSpPr/>
          <p:nvPr/>
        </p:nvSpPr>
        <p:spPr bwMode="auto">
          <a:xfrm>
            <a:off x="762037" y="205796"/>
            <a:ext cx="1137756" cy="6652204"/>
          </a:xfrm>
          <a:prstGeom prst="rect">
            <a:avLst/>
          </a:prstGeom>
          <a:solidFill>
            <a:srgbClr val="002060"/>
          </a:solidFill>
          <a:ln w="9525">
            <a:noFill/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854F8EB7-45B8-4C4E-824D-BB4ABE478FE5}"/>
              </a:ext>
            </a:extLst>
          </p:cNvPr>
          <p:cNvSpPr/>
          <p:nvPr/>
        </p:nvSpPr>
        <p:spPr bwMode="auto">
          <a:xfrm>
            <a:off x="3060041" y="205796"/>
            <a:ext cx="1530170" cy="4843385"/>
          </a:xfrm>
          <a:prstGeom prst="rect">
            <a:avLst/>
          </a:prstGeom>
          <a:solidFill>
            <a:srgbClr val="008000"/>
          </a:solidFill>
          <a:ln w="9525">
            <a:noFill/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30BA1FF5-CB25-4997-940B-87546E3488A0}"/>
              </a:ext>
            </a:extLst>
          </p:cNvPr>
          <p:cNvSpPr/>
          <p:nvPr/>
        </p:nvSpPr>
        <p:spPr bwMode="auto">
          <a:xfrm>
            <a:off x="-1" y="205796"/>
            <a:ext cx="762037" cy="6652203"/>
          </a:xfrm>
          <a:prstGeom prst="rect">
            <a:avLst/>
          </a:prstGeom>
          <a:solidFill>
            <a:schemeClr val="tx1"/>
          </a:solidFill>
          <a:ln w="9525">
            <a:noFill/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AA0FA758-F7D7-4BF0-BA6A-72EA67DB8BDE}"/>
              </a:ext>
            </a:extLst>
          </p:cNvPr>
          <p:cNvSpPr/>
          <p:nvPr/>
        </p:nvSpPr>
        <p:spPr bwMode="auto">
          <a:xfrm>
            <a:off x="3060819" y="5049181"/>
            <a:ext cx="3784362" cy="1808820"/>
          </a:xfrm>
          <a:prstGeom prst="rect">
            <a:avLst/>
          </a:prstGeom>
          <a:solidFill>
            <a:srgbClr val="002060"/>
          </a:solidFill>
          <a:ln w="9525">
            <a:noFill/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0218F53D-99A1-4D6F-B5C6-3C06EC11BFE1}"/>
              </a:ext>
            </a:extLst>
          </p:cNvPr>
          <p:cNvSpPr txBox="1"/>
          <p:nvPr/>
        </p:nvSpPr>
        <p:spPr>
          <a:xfrm>
            <a:off x="3209264" y="5513310"/>
            <a:ext cx="3507730" cy="810089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n w="19050">
                  <a:solidFill>
                    <a:srgbClr val="C00000"/>
                  </a:solidFill>
                </a:ln>
                <a:solidFill>
                  <a:srgbClr val="FFFF00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新製品情報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4C42C3E8-0508-4875-8975-48244F110ABA}"/>
              </a:ext>
            </a:extLst>
          </p:cNvPr>
          <p:cNvSpPr txBox="1"/>
          <p:nvPr/>
        </p:nvSpPr>
        <p:spPr>
          <a:xfrm>
            <a:off x="3209264" y="6417892"/>
            <a:ext cx="3507730" cy="345615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株式会社〇〇〇〇〇</a:t>
            </a: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159AD3CC-1D8C-4DFB-8DA5-562192F465B3}"/>
              </a:ext>
            </a:extLst>
          </p:cNvPr>
          <p:cNvSpPr txBox="1"/>
          <p:nvPr/>
        </p:nvSpPr>
        <p:spPr>
          <a:xfrm>
            <a:off x="5085132" y="890759"/>
            <a:ext cx="1315745" cy="4158422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r>
              <a:rPr kumimoji="1" lang="ja-JP" altLang="en-US" sz="1400" b="1" dirty="0">
                <a:latin typeface="+mj-ea"/>
                <a:ea typeface="+mj-ea"/>
              </a:rPr>
              <a:t>●軽くて持ち運び便利。</a:t>
            </a:r>
            <a:endParaRPr lang="en-US" altLang="ja-JP" sz="1400" b="1" dirty="0">
              <a:latin typeface="+mj-ea"/>
              <a:ea typeface="+mj-ea"/>
            </a:endParaRPr>
          </a:p>
          <a:p>
            <a:r>
              <a:rPr kumimoji="1" lang="ja-JP" altLang="en-US" sz="1400" b="1" dirty="0">
                <a:latin typeface="+mj-ea"/>
                <a:ea typeface="+mj-ea"/>
              </a:rPr>
              <a:t>●薄いから、カバンなどに挟んでおくことも可能。</a:t>
            </a:r>
            <a:endParaRPr kumimoji="1" lang="en-US" altLang="ja-JP" sz="1400" b="1" dirty="0">
              <a:latin typeface="+mj-ea"/>
              <a:ea typeface="+mj-ea"/>
            </a:endParaRPr>
          </a:p>
          <a:p>
            <a:r>
              <a:rPr lang="ja-JP" altLang="en-US" sz="1400" b="1" dirty="0">
                <a:latin typeface="+mj-ea"/>
                <a:ea typeface="+mj-ea"/>
              </a:rPr>
              <a:t>●取付工事などは一切不要。誰でも簡単。</a:t>
            </a:r>
            <a:endParaRPr lang="en-US" altLang="ja-JP" sz="1400" b="1" dirty="0">
              <a:latin typeface="+mj-ea"/>
              <a:ea typeface="+mj-ea"/>
            </a:endParaRPr>
          </a:p>
          <a:p>
            <a:r>
              <a:rPr kumimoji="1" lang="ja-JP" altLang="en-US" sz="1400" b="1" dirty="0">
                <a:latin typeface="+mj-ea"/>
                <a:ea typeface="+mj-ea"/>
              </a:rPr>
              <a:t>●高速処理で、立ち上げまでわずか数秒。</a:t>
            </a:r>
            <a:endParaRPr kumimoji="1" lang="en-US" altLang="ja-JP" sz="1400" b="1" dirty="0">
              <a:latin typeface="+mj-ea"/>
              <a:ea typeface="+mj-ea"/>
            </a:endParaRPr>
          </a:p>
          <a:p>
            <a:r>
              <a:rPr lang="ja-JP" altLang="en-US" sz="1400" b="1" dirty="0">
                <a:latin typeface="+mj-ea"/>
                <a:ea typeface="+mj-ea"/>
              </a:rPr>
              <a:t>●今なら</a:t>
            </a:r>
            <a:r>
              <a:rPr lang="en-US" altLang="ja-JP" sz="1400" b="1" dirty="0">
                <a:latin typeface="+mj-ea"/>
                <a:ea typeface="+mj-ea"/>
              </a:rPr>
              <a:t>2</a:t>
            </a:r>
            <a:r>
              <a:rPr lang="ja-JP" altLang="en-US" sz="1400" b="1" dirty="0">
                <a:latin typeface="+mj-ea"/>
                <a:ea typeface="+mj-ea"/>
              </a:rPr>
              <a:t>割引きのお得セール中。</a:t>
            </a:r>
            <a:endParaRPr kumimoji="1" lang="en-US" altLang="ja-JP" sz="1400" b="1" dirty="0">
              <a:latin typeface="+mj-ea"/>
              <a:ea typeface="+mj-ea"/>
            </a:endParaRP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B0023E3F-D6CD-4461-9260-14BCA9039326}"/>
              </a:ext>
            </a:extLst>
          </p:cNvPr>
          <p:cNvSpPr txBox="1"/>
          <p:nvPr/>
        </p:nvSpPr>
        <p:spPr>
          <a:xfrm rot="5400000">
            <a:off x="439770" y="4197965"/>
            <a:ext cx="4365998" cy="765086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rgbClr val="FF0000"/>
                </a:solidFill>
                <a:latin typeface="+mj-ea"/>
                <a:ea typeface="+mj-ea"/>
              </a:rPr>
              <a:t>今すぐ体験できます</a:t>
            </a: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0598C46F-2549-4492-B2DD-030EEFE60558}"/>
              </a:ext>
            </a:extLst>
          </p:cNvPr>
          <p:cNvSpPr txBox="1"/>
          <p:nvPr/>
        </p:nvSpPr>
        <p:spPr>
          <a:xfrm>
            <a:off x="3209264" y="5190267"/>
            <a:ext cx="3507730" cy="24649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>
                <a:solidFill>
                  <a:srgbClr val="FFC000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NEW</a:t>
            </a:r>
            <a:r>
              <a:rPr kumimoji="1" lang="ja-JP" altLang="en-US" b="1" dirty="0">
                <a:solidFill>
                  <a:srgbClr val="FFC000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 </a:t>
            </a:r>
            <a:r>
              <a:rPr kumimoji="1" lang="en-US" altLang="ja-JP" b="1" dirty="0">
                <a:solidFill>
                  <a:srgbClr val="FFC000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PRODUCTS</a:t>
            </a:r>
            <a:endParaRPr kumimoji="1" lang="ja-JP" altLang="en-US" b="1" dirty="0">
              <a:solidFill>
                <a:srgbClr val="FFC000"/>
              </a:solidFill>
              <a:latin typeface="HGP明朝E" panose="02020900000000000000" pitchFamily="18" charset="-128"/>
              <a:ea typeface="HGP明朝E" panose="02020900000000000000" pitchFamily="18" charset="-128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E74A3B15-BBBA-4292-9A64-0FD2F9C7C9CD}"/>
              </a:ext>
            </a:extLst>
          </p:cNvPr>
          <p:cNvSpPr txBox="1"/>
          <p:nvPr/>
        </p:nvSpPr>
        <p:spPr>
          <a:xfrm rot="5400000">
            <a:off x="6149214" y="3068705"/>
            <a:ext cx="6076186" cy="1125124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/>
          <a:p>
            <a:r>
              <a:rPr lang="ja-JP" altLang="en-US" dirty="0">
                <a:solidFill>
                  <a:srgbClr val="FFFF00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待望の</a:t>
            </a:r>
            <a:r>
              <a:rPr lang="ja-JP" altLang="en-US" dirty="0"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新製品</a:t>
            </a:r>
            <a:endParaRPr kumimoji="1" lang="ja-JP" altLang="en-US" dirty="0">
              <a:solidFill>
                <a:schemeClr val="bg1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2CBC1663-4B6C-4916-AC34-FB216DCE945C}"/>
              </a:ext>
            </a:extLst>
          </p:cNvPr>
          <p:cNvSpPr txBox="1"/>
          <p:nvPr/>
        </p:nvSpPr>
        <p:spPr>
          <a:xfrm rot="5400000">
            <a:off x="5312303" y="3410558"/>
            <a:ext cx="6031183" cy="396413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/>
          <a:p>
            <a:r>
              <a:rPr lang="ja-JP" altLang="en-US" dirty="0">
                <a:solidFill>
                  <a:schemeClr val="bg1"/>
                </a:solidFill>
                <a:latin typeface="+mj-ea"/>
                <a:ea typeface="+mj-ea"/>
              </a:rPr>
              <a:t>感動と喜びの声多数届く</a:t>
            </a:r>
            <a:endParaRPr kumimoji="1" lang="ja-JP" altLang="en-US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C5C9392D-D7C9-4669-AFAE-F4AC6AC83468}"/>
              </a:ext>
            </a:extLst>
          </p:cNvPr>
          <p:cNvSpPr txBox="1"/>
          <p:nvPr/>
        </p:nvSpPr>
        <p:spPr>
          <a:xfrm rot="5400000">
            <a:off x="4424477" y="2569573"/>
            <a:ext cx="4366001" cy="413201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rgbClr val="002060"/>
                </a:solidFill>
                <a:latin typeface="+mj-ea"/>
                <a:ea typeface="+mj-ea"/>
              </a:rPr>
              <a:t>既に絶賛の嵐で大好評</a:t>
            </a: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5BD21C25-E4A0-4F95-AAEA-902369B04464}"/>
              </a:ext>
            </a:extLst>
          </p:cNvPr>
          <p:cNvSpPr/>
          <p:nvPr/>
        </p:nvSpPr>
        <p:spPr bwMode="auto">
          <a:xfrm>
            <a:off x="5297511" y="575278"/>
            <a:ext cx="1040037" cy="315481"/>
          </a:xfrm>
          <a:prstGeom prst="rect">
            <a:avLst/>
          </a:prstGeom>
          <a:solidFill>
            <a:srgbClr val="C00000"/>
          </a:solidFill>
          <a:ln w="9525">
            <a:noFill/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212A8683-B37D-43CE-BFCA-61AD525A322A}"/>
              </a:ext>
            </a:extLst>
          </p:cNvPr>
          <p:cNvSpPr txBox="1"/>
          <p:nvPr/>
        </p:nvSpPr>
        <p:spPr>
          <a:xfrm>
            <a:off x="5338345" y="615297"/>
            <a:ext cx="965675" cy="21221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solidFill>
                  <a:schemeClr val="bg1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五大特長</a:t>
            </a:r>
            <a:endParaRPr kumimoji="1" lang="ja-JP" altLang="en-US" b="1" dirty="0">
              <a:solidFill>
                <a:schemeClr val="bg1"/>
              </a:solidFill>
              <a:latin typeface="HGP明朝E" panose="02020900000000000000" pitchFamily="18" charset="-128"/>
              <a:ea typeface="HGP明朝E" panose="02020900000000000000" pitchFamily="18" charset="-128"/>
            </a:endParaRPr>
          </a:p>
        </p:txBody>
      </p: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BB99A44A-6B5A-4363-90E7-697B4468CFED}"/>
              </a:ext>
            </a:extLst>
          </p:cNvPr>
          <p:cNvSpPr txBox="1"/>
          <p:nvPr/>
        </p:nvSpPr>
        <p:spPr>
          <a:xfrm>
            <a:off x="7024016" y="593173"/>
            <a:ext cx="1015663" cy="6076187"/>
          </a:xfrm>
          <a:prstGeom prst="rect">
            <a:avLst/>
          </a:prstGeom>
          <a:solidFill>
            <a:srgbClr val="0070C0"/>
          </a:solidFill>
        </p:spPr>
        <p:txBody>
          <a:bodyPr vert="eaVert" wrap="square" rtlCol="0">
            <a:spAutoFit/>
          </a:bodyPr>
          <a:lstStyle/>
          <a:p>
            <a:r>
              <a:rPr kumimoji="1" lang="ja-JP" altLang="en-US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使った初日からはまるひと続出。もうこの商品なしでは生活できないという人まで。ちょっと立ち寄ってチェックしていきません。時間は取らせません。</a:t>
            </a: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9B5E6B1F-720B-4E74-BEDA-0BF06D9A6F55}"/>
              </a:ext>
            </a:extLst>
          </p:cNvPr>
          <p:cNvSpPr txBox="1"/>
          <p:nvPr/>
        </p:nvSpPr>
        <p:spPr>
          <a:xfrm rot="5400000">
            <a:off x="-2663043" y="3433061"/>
            <a:ext cx="6076188" cy="396413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詳しくはＷＥＢではなく </a:t>
            </a:r>
            <a:r>
              <a:rPr lang="ja-JP" altLang="en-US" b="1" dirty="0">
                <a:solidFill>
                  <a:srgbClr val="FFFF00"/>
                </a:solidFill>
                <a:latin typeface="+mj-ea"/>
                <a:ea typeface="+mj-ea"/>
              </a:rPr>
              <a:t>店内で！</a:t>
            </a:r>
            <a:endParaRPr kumimoji="1" lang="ja-JP" altLang="en-US" b="1" dirty="0">
              <a:solidFill>
                <a:srgbClr val="FFFF00"/>
              </a:solidFill>
              <a:latin typeface="+mj-ea"/>
              <a:ea typeface="+mj-ea"/>
            </a:endParaRPr>
          </a:p>
        </p:txBody>
      </p: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5CBDBD45-7F09-4B7D-987C-DD83A8E2680A}"/>
              </a:ext>
            </a:extLst>
          </p:cNvPr>
          <p:cNvSpPr txBox="1"/>
          <p:nvPr/>
        </p:nvSpPr>
        <p:spPr>
          <a:xfrm rot="5400000">
            <a:off x="-107479" y="4459784"/>
            <a:ext cx="4366000" cy="241446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実はこっそりと用意しておりました</a:t>
            </a:r>
          </a:p>
        </p:txBody>
      </p: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3E1C015E-B9D9-427B-B29A-F84531E4169D}"/>
              </a:ext>
            </a:extLst>
          </p:cNvPr>
          <p:cNvGrpSpPr>
            <a:grpSpLocks noChangeAspect="1"/>
          </p:cNvGrpSpPr>
          <p:nvPr/>
        </p:nvGrpSpPr>
        <p:grpSpPr>
          <a:xfrm>
            <a:off x="1932071" y="890759"/>
            <a:ext cx="1085807" cy="1440160"/>
            <a:chOff x="7397825" y="2554705"/>
            <a:chExt cx="3569312" cy="4734158"/>
          </a:xfrm>
        </p:grpSpPr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08422002-70CA-415D-B51E-FB277615E191}"/>
                </a:ext>
              </a:extLst>
            </p:cNvPr>
            <p:cNvSpPr/>
            <p:nvPr/>
          </p:nvSpPr>
          <p:spPr bwMode="auto">
            <a:xfrm>
              <a:off x="9107474" y="3794487"/>
              <a:ext cx="1859663" cy="1755863"/>
            </a:xfrm>
            <a:custGeom>
              <a:avLst/>
              <a:gdLst>
                <a:gd name="connsiteX0" fmla="*/ 1029870 w 1859663"/>
                <a:gd name="connsiteY0" fmla="*/ 0 h 1755863"/>
                <a:gd name="connsiteX1" fmla="*/ 1859663 w 1859663"/>
                <a:gd name="connsiteY1" fmla="*/ 1437244 h 1755863"/>
                <a:gd name="connsiteX2" fmla="*/ 1307811 w 1859663"/>
                <a:gd name="connsiteY2" fmla="*/ 1537058 h 1755863"/>
                <a:gd name="connsiteX3" fmla="*/ 1257485 w 1859663"/>
                <a:gd name="connsiteY3" fmla="*/ 1526116 h 1755863"/>
                <a:gd name="connsiteX4" fmla="*/ 1319981 w 1859663"/>
                <a:gd name="connsiteY4" fmla="*/ 1620205 h 1755863"/>
                <a:gd name="connsiteX5" fmla="*/ 835166 w 1859663"/>
                <a:gd name="connsiteY5" fmla="*/ 1603397 h 1755863"/>
                <a:gd name="connsiteX6" fmla="*/ 768230 w 1859663"/>
                <a:gd name="connsiteY6" fmla="*/ 1572856 h 1755863"/>
                <a:gd name="connsiteX7" fmla="*/ 829793 w 1859663"/>
                <a:gd name="connsiteY7" fmla="*/ 1755863 h 1755863"/>
                <a:gd name="connsiteX8" fmla="*/ 0 w 1859663"/>
                <a:gd name="connsiteY8" fmla="*/ 926070 h 1755863"/>
                <a:gd name="connsiteX9" fmla="*/ 662561 w 1859663"/>
                <a:gd name="connsiteY9" fmla="*/ 113136 h 1755863"/>
                <a:gd name="connsiteX10" fmla="*/ 678052 w 1859663"/>
                <a:gd name="connsiteY10" fmla="*/ 111574 h 1755863"/>
                <a:gd name="connsiteX11" fmla="*/ 733278 w 1859663"/>
                <a:gd name="connsiteY11" fmla="*/ 76735 h 1755863"/>
                <a:gd name="connsiteX12" fmla="*/ 890449 w 1859663"/>
                <a:gd name="connsiteY12" fmla="*/ 17168 h 1755863"/>
                <a:gd name="connsiteX13" fmla="*/ 884769 w 1859663"/>
                <a:gd name="connsiteY13" fmla="*/ 107630 h 1755863"/>
                <a:gd name="connsiteX14" fmla="*/ 893472 w 1859663"/>
                <a:gd name="connsiteY14" fmla="*/ 98216 h 1755863"/>
                <a:gd name="connsiteX15" fmla="*/ 1029870 w 1859663"/>
                <a:gd name="connsiteY15" fmla="*/ 0 h 17558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1859663" h="1755863">
                  <a:moveTo>
                    <a:pt x="1029870" y="0"/>
                  </a:moveTo>
                  <a:cubicBezTo>
                    <a:pt x="1116791" y="566067"/>
                    <a:pt x="1412895" y="1078934"/>
                    <a:pt x="1859663" y="1437244"/>
                  </a:cubicBezTo>
                  <a:cubicBezTo>
                    <a:pt x="1686026" y="1537493"/>
                    <a:pt x="1491218" y="1567855"/>
                    <a:pt x="1307811" y="1537058"/>
                  </a:cubicBezTo>
                  <a:lnTo>
                    <a:pt x="1257485" y="1526116"/>
                  </a:lnTo>
                  <a:lnTo>
                    <a:pt x="1319981" y="1620205"/>
                  </a:lnTo>
                  <a:cubicBezTo>
                    <a:pt x="1153981" y="1664685"/>
                    <a:pt x="986246" y="1655543"/>
                    <a:pt x="835166" y="1603397"/>
                  </a:cubicBezTo>
                  <a:lnTo>
                    <a:pt x="768230" y="1572856"/>
                  </a:lnTo>
                  <a:lnTo>
                    <a:pt x="829793" y="1755863"/>
                  </a:lnTo>
                  <a:cubicBezTo>
                    <a:pt x="371511" y="1755863"/>
                    <a:pt x="0" y="1384352"/>
                    <a:pt x="0" y="926070"/>
                  </a:cubicBezTo>
                  <a:cubicBezTo>
                    <a:pt x="0" y="525073"/>
                    <a:pt x="284438" y="190511"/>
                    <a:pt x="662561" y="113136"/>
                  </a:cubicBezTo>
                  <a:lnTo>
                    <a:pt x="678052" y="111574"/>
                  </a:lnTo>
                  <a:lnTo>
                    <a:pt x="733278" y="76735"/>
                  </a:lnTo>
                  <a:cubicBezTo>
                    <a:pt x="782594" y="52078"/>
                    <a:pt x="835115" y="31995"/>
                    <a:pt x="890449" y="17168"/>
                  </a:cubicBezTo>
                  <a:lnTo>
                    <a:pt x="884769" y="107630"/>
                  </a:lnTo>
                  <a:lnTo>
                    <a:pt x="893472" y="98216"/>
                  </a:lnTo>
                  <a:cubicBezTo>
                    <a:pt x="934726" y="61634"/>
                    <a:pt x="980260" y="28642"/>
                    <a:pt x="1029870" y="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>
                <a:ln w="12700">
                  <a:solidFill>
                    <a:schemeClr val="tx1"/>
                  </a:solidFill>
                </a:ln>
              </a:endParaRPr>
            </a:p>
          </p:txBody>
        </p:sp>
        <p:grpSp>
          <p:nvGrpSpPr>
            <p:cNvPr id="24" name="グループ化 23">
              <a:extLst>
                <a:ext uri="{FF2B5EF4-FFF2-40B4-BE49-F238E27FC236}">
                  <a16:creationId xmlns:a16="http://schemas.microsoft.com/office/drawing/2014/main" id="{21D76D80-C4FA-4023-A090-9D382A0A4BF6}"/>
                </a:ext>
              </a:extLst>
            </p:cNvPr>
            <p:cNvGrpSpPr/>
            <p:nvPr/>
          </p:nvGrpSpPr>
          <p:grpSpPr>
            <a:xfrm>
              <a:off x="7397825" y="2554705"/>
              <a:ext cx="3059608" cy="4734158"/>
              <a:chOff x="1323601" y="1551418"/>
              <a:chExt cx="3059608" cy="4734158"/>
            </a:xfrm>
          </p:grpSpPr>
          <p:grpSp>
            <p:nvGrpSpPr>
              <p:cNvPr id="38" name="グループ化 37">
                <a:extLst>
                  <a:ext uri="{FF2B5EF4-FFF2-40B4-BE49-F238E27FC236}">
                    <a16:creationId xmlns:a16="http://schemas.microsoft.com/office/drawing/2014/main" id="{C5B3104A-4ACD-481D-9F55-E09AD03B2A48}"/>
                  </a:ext>
                </a:extLst>
              </p:cNvPr>
              <p:cNvGrpSpPr/>
              <p:nvPr/>
            </p:nvGrpSpPr>
            <p:grpSpPr>
              <a:xfrm>
                <a:off x="1323601" y="1551418"/>
                <a:ext cx="3059608" cy="4614278"/>
                <a:chOff x="2696927" y="1217136"/>
                <a:chExt cx="3059608" cy="4614278"/>
              </a:xfrm>
            </p:grpSpPr>
            <p:sp>
              <p:nvSpPr>
                <p:cNvPr id="50" name="四角形: 角を丸くする 49">
                  <a:extLst>
                    <a:ext uri="{FF2B5EF4-FFF2-40B4-BE49-F238E27FC236}">
                      <a16:creationId xmlns:a16="http://schemas.microsoft.com/office/drawing/2014/main" id="{53A38C3C-7F7F-4CE7-9736-69EB7B350D84}"/>
                    </a:ext>
                  </a:extLst>
                </p:cNvPr>
                <p:cNvSpPr/>
                <p:nvPr/>
              </p:nvSpPr>
              <p:spPr bwMode="auto">
                <a:xfrm>
                  <a:off x="4563721" y="5210654"/>
                  <a:ext cx="180208" cy="577897"/>
                </a:xfrm>
                <a:prstGeom prst="roundRect">
                  <a:avLst>
                    <a:gd name="adj" fmla="val 0"/>
                  </a:avLst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51" name="四角形: 角を丸くする 50">
                  <a:extLst>
                    <a:ext uri="{FF2B5EF4-FFF2-40B4-BE49-F238E27FC236}">
                      <a16:creationId xmlns:a16="http://schemas.microsoft.com/office/drawing/2014/main" id="{E8A05A1F-74FB-4BD6-9330-8552AC6B5442}"/>
                    </a:ext>
                  </a:extLst>
                </p:cNvPr>
                <p:cNvSpPr/>
                <p:nvPr/>
              </p:nvSpPr>
              <p:spPr bwMode="auto">
                <a:xfrm>
                  <a:off x="4563721" y="5518006"/>
                  <a:ext cx="180208" cy="313408"/>
                </a:xfrm>
                <a:prstGeom prst="roundRect">
                  <a:avLst>
                    <a:gd name="adj" fmla="val 0"/>
                  </a:avLst>
                </a:prstGeom>
                <a:solidFill>
                  <a:schemeClr val="accent6">
                    <a:lumMod val="50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52" name="フリーフォーム: 図形 51">
                  <a:extLst>
                    <a:ext uri="{FF2B5EF4-FFF2-40B4-BE49-F238E27FC236}">
                      <a16:creationId xmlns:a16="http://schemas.microsoft.com/office/drawing/2014/main" id="{EA87BA4E-8DAA-4EBE-A3B4-60F9FAB1A28B}"/>
                    </a:ext>
                  </a:extLst>
                </p:cNvPr>
                <p:cNvSpPr/>
                <p:nvPr/>
              </p:nvSpPr>
              <p:spPr bwMode="auto">
                <a:xfrm flipH="1">
                  <a:off x="2696927" y="2456918"/>
                  <a:ext cx="1859663" cy="1755863"/>
                </a:xfrm>
                <a:custGeom>
                  <a:avLst/>
                  <a:gdLst>
                    <a:gd name="connsiteX0" fmla="*/ 1029870 w 1859663"/>
                    <a:gd name="connsiteY0" fmla="*/ 0 h 1755863"/>
                    <a:gd name="connsiteX1" fmla="*/ 1859663 w 1859663"/>
                    <a:gd name="connsiteY1" fmla="*/ 1437244 h 1755863"/>
                    <a:gd name="connsiteX2" fmla="*/ 1307811 w 1859663"/>
                    <a:gd name="connsiteY2" fmla="*/ 1537058 h 1755863"/>
                    <a:gd name="connsiteX3" fmla="*/ 1257485 w 1859663"/>
                    <a:gd name="connsiteY3" fmla="*/ 1526116 h 1755863"/>
                    <a:gd name="connsiteX4" fmla="*/ 1319981 w 1859663"/>
                    <a:gd name="connsiteY4" fmla="*/ 1620205 h 1755863"/>
                    <a:gd name="connsiteX5" fmla="*/ 835166 w 1859663"/>
                    <a:gd name="connsiteY5" fmla="*/ 1603397 h 1755863"/>
                    <a:gd name="connsiteX6" fmla="*/ 768230 w 1859663"/>
                    <a:gd name="connsiteY6" fmla="*/ 1572856 h 1755863"/>
                    <a:gd name="connsiteX7" fmla="*/ 829793 w 1859663"/>
                    <a:gd name="connsiteY7" fmla="*/ 1755863 h 1755863"/>
                    <a:gd name="connsiteX8" fmla="*/ 0 w 1859663"/>
                    <a:gd name="connsiteY8" fmla="*/ 926070 h 1755863"/>
                    <a:gd name="connsiteX9" fmla="*/ 662561 w 1859663"/>
                    <a:gd name="connsiteY9" fmla="*/ 113136 h 1755863"/>
                    <a:gd name="connsiteX10" fmla="*/ 678052 w 1859663"/>
                    <a:gd name="connsiteY10" fmla="*/ 111574 h 1755863"/>
                    <a:gd name="connsiteX11" fmla="*/ 733278 w 1859663"/>
                    <a:gd name="connsiteY11" fmla="*/ 76735 h 1755863"/>
                    <a:gd name="connsiteX12" fmla="*/ 890449 w 1859663"/>
                    <a:gd name="connsiteY12" fmla="*/ 17168 h 1755863"/>
                    <a:gd name="connsiteX13" fmla="*/ 884769 w 1859663"/>
                    <a:gd name="connsiteY13" fmla="*/ 107630 h 1755863"/>
                    <a:gd name="connsiteX14" fmla="*/ 893472 w 1859663"/>
                    <a:gd name="connsiteY14" fmla="*/ 98216 h 1755863"/>
                    <a:gd name="connsiteX15" fmla="*/ 1029870 w 1859663"/>
                    <a:gd name="connsiteY15" fmla="*/ 0 h 17558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1859663" h="1755863">
                      <a:moveTo>
                        <a:pt x="1029870" y="0"/>
                      </a:moveTo>
                      <a:cubicBezTo>
                        <a:pt x="1116791" y="566067"/>
                        <a:pt x="1412895" y="1078934"/>
                        <a:pt x="1859663" y="1437244"/>
                      </a:cubicBezTo>
                      <a:cubicBezTo>
                        <a:pt x="1686026" y="1537493"/>
                        <a:pt x="1491218" y="1567855"/>
                        <a:pt x="1307811" y="1537058"/>
                      </a:cubicBezTo>
                      <a:lnTo>
                        <a:pt x="1257485" y="1526116"/>
                      </a:lnTo>
                      <a:lnTo>
                        <a:pt x="1319981" y="1620205"/>
                      </a:lnTo>
                      <a:cubicBezTo>
                        <a:pt x="1153981" y="1664685"/>
                        <a:pt x="986246" y="1655543"/>
                        <a:pt x="835166" y="1603397"/>
                      </a:cubicBezTo>
                      <a:lnTo>
                        <a:pt x="768230" y="1572856"/>
                      </a:lnTo>
                      <a:lnTo>
                        <a:pt x="829793" y="1755863"/>
                      </a:lnTo>
                      <a:cubicBezTo>
                        <a:pt x="371511" y="1755863"/>
                        <a:pt x="0" y="1384352"/>
                        <a:pt x="0" y="926070"/>
                      </a:cubicBezTo>
                      <a:cubicBezTo>
                        <a:pt x="0" y="525073"/>
                        <a:pt x="284438" y="190511"/>
                        <a:pt x="662561" y="113136"/>
                      </a:cubicBezTo>
                      <a:lnTo>
                        <a:pt x="678052" y="111574"/>
                      </a:lnTo>
                      <a:lnTo>
                        <a:pt x="733278" y="76735"/>
                      </a:lnTo>
                      <a:cubicBezTo>
                        <a:pt x="782594" y="52078"/>
                        <a:pt x="835115" y="31995"/>
                        <a:pt x="890449" y="17168"/>
                      </a:cubicBezTo>
                      <a:lnTo>
                        <a:pt x="884769" y="107630"/>
                      </a:lnTo>
                      <a:lnTo>
                        <a:pt x="893472" y="98216"/>
                      </a:lnTo>
                      <a:cubicBezTo>
                        <a:pt x="934726" y="61634"/>
                        <a:pt x="980260" y="28642"/>
                        <a:pt x="102987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53" name="楕円 52">
                  <a:extLst>
                    <a:ext uri="{FF2B5EF4-FFF2-40B4-BE49-F238E27FC236}">
                      <a16:creationId xmlns:a16="http://schemas.microsoft.com/office/drawing/2014/main" id="{8CCB020C-9220-4A51-9093-EC466F1E0D61}"/>
                    </a:ext>
                  </a:extLst>
                </p:cNvPr>
                <p:cNvSpPr/>
                <p:nvPr/>
              </p:nvSpPr>
              <p:spPr bwMode="auto">
                <a:xfrm>
                  <a:off x="3199405" y="1217136"/>
                  <a:ext cx="2130271" cy="2130271"/>
                </a:xfrm>
                <a:prstGeom prst="ellipse">
                  <a:avLst/>
                </a:prstGeom>
                <a:solidFill>
                  <a:schemeClr val="tx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54" name="楕円 53">
                  <a:extLst>
                    <a:ext uri="{FF2B5EF4-FFF2-40B4-BE49-F238E27FC236}">
                      <a16:creationId xmlns:a16="http://schemas.microsoft.com/office/drawing/2014/main" id="{7D44B1AD-80D9-4AEB-A717-0FA1E9CBB67D}"/>
                    </a:ext>
                  </a:extLst>
                </p:cNvPr>
                <p:cNvSpPr/>
                <p:nvPr/>
              </p:nvSpPr>
              <p:spPr bwMode="auto">
                <a:xfrm>
                  <a:off x="3552893" y="1217136"/>
                  <a:ext cx="2130271" cy="2130271"/>
                </a:xfrm>
                <a:prstGeom prst="ellipse">
                  <a:avLst/>
                </a:prstGeom>
                <a:solidFill>
                  <a:schemeClr val="tx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55" name="楕円 54">
                  <a:extLst>
                    <a:ext uri="{FF2B5EF4-FFF2-40B4-BE49-F238E27FC236}">
                      <a16:creationId xmlns:a16="http://schemas.microsoft.com/office/drawing/2014/main" id="{CFF57160-CF5C-46F9-AE05-3DB2CAB8B9C8}"/>
                    </a:ext>
                  </a:extLst>
                </p:cNvPr>
                <p:cNvSpPr/>
                <p:nvPr/>
              </p:nvSpPr>
              <p:spPr bwMode="auto">
                <a:xfrm rot="20700000">
                  <a:off x="3132524" y="2474685"/>
                  <a:ext cx="509656" cy="702820"/>
                </a:xfrm>
                <a:prstGeom prst="ellipse">
                  <a:avLst/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56" name="四角形: 角を丸くする 55">
                  <a:extLst>
                    <a:ext uri="{FF2B5EF4-FFF2-40B4-BE49-F238E27FC236}">
                      <a16:creationId xmlns:a16="http://schemas.microsoft.com/office/drawing/2014/main" id="{9C96F08D-57E0-4D5B-8438-6629ED32CFDC}"/>
                    </a:ext>
                  </a:extLst>
                </p:cNvPr>
                <p:cNvSpPr/>
                <p:nvPr/>
              </p:nvSpPr>
              <p:spPr bwMode="auto">
                <a:xfrm>
                  <a:off x="4142376" y="5210654"/>
                  <a:ext cx="180208" cy="577897"/>
                </a:xfrm>
                <a:prstGeom prst="roundRect">
                  <a:avLst>
                    <a:gd name="adj" fmla="val 0"/>
                  </a:avLst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57" name="台形 56">
                  <a:extLst>
                    <a:ext uri="{FF2B5EF4-FFF2-40B4-BE49-F238E27FC236}">
                      <a16:creationId xmlns:a16="http://schemas.microsoft.com/office/drawing/2014/main" id="{232F91ED-220E-4E4F-A03C-8F5566E5DF68}"/>
                    </a:ext>
                  </a:extLst>
                </p:cNvPr>
                <p:cNvSpPr/>
                <p:nvPr/>
              </p:nvSpPr>
              <p:spPr bwMode="auto">
                <a:xfrm rot="10800000" flipV="1">
                  <a:off x="3960799" y="4681817"/>
                  <a:ext cx="967464" cy="632159"/>
                </a:xfrm>
                <a:prstGeom prst="trapezoid">
                  <a:avLst>
                    <a:gd name="adj" fmla="val 12183"/>
                  </a:avLst>
                </a:prstGeom>
                <a:pattFill prst="dkVert">
                  <a:fgClr>
                    <a:schemeClr val="accent6">
                      <a:lumMod val="50000"/>
                    </a:schemeClr>
                  </a:fgClr>
                  <a:bgClr>
                    <a:schemeClr val="accent2">
                      <a:lumMod val="75000"/>
                    </a:schemeClr>
                  </a:bgClr>
                </a:patt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58" name="四角形: 上の 2 つの角を丸める 57">
                  <a:extLst>
                    <a:ext uri="{FF2B5EF4-FFF2-40B4-BE49-F238E27FC236}">
                      <a16:creationId xmlns:a16="http://schemas.microsoft.com/office/drawing/2014/main" id="{D08E2D08-F574-4BCF-A16C-EB55C7526A17}"/>
                    </a:ext>
                  </a:extLst>
                </p:cNvPr>
                <p:cNvSpPr/>
                <p:nvPr/>
              </p:nvSpPr>
              <p:spPr bwMode="auto">
                <a:xfrm>
                  <a:off x="3983285" y="3808586"/>
                  <a:ext cx="922490" cy="981625"/>
                </a:xfrm>
                <a:prstGeom prst="round2SameRect">
                  <a:avLst>
                    <a:gd name="adj1" fmla="val 31731"/>
                    <a:gd name="adj2" fmla="val 0"/>
                  </a:avLst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59" name="楕円 58">
                  <a:extLst>
                    <a:ext uri="{FF2B5EF4-FFF2-40B4-BE49-F238E27FC236}">
                      <a16:creationId xmlns:a16="http://schemas.microsoft.com/office/drawing/2014/main" id="{674F206C-89CB-4C7D-B565-8BE917ED74AC}"/>
                    </a:ext>
                  </a:extLst>
                </p:cNvPr>
                <p:cNvSpPr/>
                <p:nvPr/>
              </p:nvSpPr>
              <p:spPr bwMode="auto">
                <a:xfrm>
                  <a:off x="4133780" y="3828552"/>
                  <a:ext cx="621500" cy="444178"/>
                </a:xfrm>
                <a:prstGeom prst="ellipse">
                  <a:avLst/>
                </a:prstGeom>
                <a:solidFill>
                  <a:srgbClr val="FF0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60" name="楕円 59">
                  <a:extLst>
                    <a:ext uri="{FF2B5EF4-FFF2-40B4-BE49-F238E27FC236}">
                      <a16:creationId xmlns:a16="http://schemas.microsoft.com/office/drawing/2014/main" id="{2349E48A-B95B-4985-BF19-0DE0D8E68A20}"/>
                    </a:ext>
                  </a:extLst>
                </p:cNvPr>
                <p:cNvSpPr/>
                <p:nvPr/>
              </p:nvSpPr>
              <p:spPr bwMode="auto">
                <a:xfrm>
                  <a:off x="4219505" y="3889586"/>
                  <a:ext cx="450050" cy="359548"/>
                </a:xfrm>
                <a:prstGeom prst="ellipse">
                  <a:avLst/>
                </a:prstGeom>
                <a:solidFill>
                  <a:srgbClr val="C00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61" name="台形 60">
                  <a:extLst>
                    <a:ext uri="{FF2B5EF4-FFF2-40B4-BE49-F238E27FC236}">
                      <a16:creationId xmlns:a16="http://schemas.microsoft.com/office/drawing/2014/main" id="{16327C97-F603-4FED-87F0-7C7E8BD3624F}"/>
                    </a:ext>
                  </a:extLst>
                </p:cNvPr>
                <p:cNvSpPr/>
                <p:nvPr/>
              </p:nvSpPr>
              <p:spPr bwMode="auto">
                <a:xfrm rot="10800000">
                  <a:off x="4022900" y="3808586"/>
                  <a:ext cx="843261" cy="499495"/>
                </a:xfrm>
                <a:prstGeom prst="trapezoid">
                  <a:avLst>
                    <a:gd name="adj" fmla="val 106653"/>
                  </a:avLst>
                </a:prstGeom>
                <a:solidFill>
                  <a:srgbClr val="00206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 dirty="0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62" name="フリーフォーム: 図形 61">
                  <a:extLst>
                    <a:ext uri="{FF2B5EF4-FFF2-40B4-BE49-F238E27FC236}">
                      <a16:creationId xmlns:a16="http://schemas.microsoft.com/office/drawing/2014/main" id="{B3FCC325-EC42-4551-8994-323BF3331627}"/>
                    </a:ext>
                  </a:extLst>
                </p:cNvPr>
                <p:cNvSpPr/>
                <p:nvPr/>
              </p:nvSpPr>
              <p:spPr bwMode="auto">
                <a:xfrm>
                  <a:off x="4264541" y="3452986"/>
                  <a:ext cx="359980" cy="855095"/>
                </a:xfrm>
                <a:custGeom>
                  <a:avLst/>
                  <a:gdLst>
                    <a:gd name="connsiteX0" fmla="*/ 176013 w 577050"/>
                    <a:gd name="connsiteY0" fmla="*/ 0 h 855095"/>
                    <a:gd name="connsiteX1" fmla="*/ 401038 w 577050"/>
                    <a:gd name="connsiteY1" fmla="*/ 0 h 855095"/>
                    <a:gd name="connsiteX2" fmla="*/ 489938 w 577050"/>
                    <a:gd name="connsiteY2" fmla="*/ 355600 h 855095"/>
                    <a:gd name="connsiteX3" fmla="*/ 577050 w 577050"/>
                    <a:gd name="connsiteY3" fmla="*/ 355600 h 855095"/>
                    <a:gd name="connsiteX4" fmla="*/ 288527 w 577050"/>
                    <a:gd name="connsiteY4" fmla="*/ 855095 h 855095"/>
                    <a:gd name="connsiteX5" fmla="*/ 288523 w 577050"/>
                    <a:gd name="connsiteY5" fmla="*/ 855095 h 855095"/>
                    <a:gd name="connsiteX6" fmla="*/ 0 w 577050"/>
                    <a:gd name="connsiteY6" fmla="*/ 355600 h 855095"/>
                    <a:gd name="connsiteX7" fmla="*/ 87113 w 577050"/>
                    <a:gd name="connsiteY7" fmla="*/ 355600 h 85509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577050" h="855095">
                      <a:moveTo>
                        <a:pt x="176013" y="0"/>
                      </a:moveTo>
                      <a:lnTo>
                        <a:pt x="401038" y="0"/>
                      </a:lnTo>
                      <a:lnTo>
                        <a:pt x="489938" y="355600"/>
                      </a:lnTo>
                      <a:lnTo>
                        <a:pt x="577050" y="355600"/>
                      </a:lnTo>
                      <a:lnTo>
                        <a:pt x="288527" y="855095"/>
                      </a:lnTo>
                      <a:lnTo>
                        <a:pt x="288523" y="855095"/>
                      </a:lnTo>
                      <a:lnTo>
                        <a:pt x="0" y="355600"/>
                      </a:lnTo>
                      <a:lnTo>
                        <a:pt x="87113" y="355600"/>
                      </a:lnTo>
                      <a:close/>
                    </a:path>
                  </a:pathLst>
                </a:cu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63" name="台形 62">
                  <a:extLst>
                    <a:ext uri="{FF2B5EF4-FFF2-40B4-BE49-F238E27FC236}">
                      <a16:creationId xmlns:a16="http://schemas.microsoft.com/office/drawing/2014/main" id="{AB1D6A92-1467-46C3-A2B2-227A9AA6C2AC}"/>
                    </a:ext>
                  </a:extLst>
                </p:cNvPr>
                <p:cNvSpPr/>
                <p:nvPr/>
              </p:nvSpPr>
              <p:spPr bwMode="auto">
                <a:xfrm rot="10800000">
                  <a:off x="4350205" y="4043832"/>
                  <a:ext cx="188653" cy="264250"/>
                </a:xfrm>
                <a:prstGeom prst="trapezoid">
                  <a:avLst>
                    <a:gd name="adj" fmla="val 68335"/>
                  </a:avLst>
                </a:prstGeom>
                <a:solidFill>
                  <a:srgbClr val="00206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grpSp>
              <p:nvGrpSpPr>
                <p:cNvPr id="64" name="グループ化 63">
                  <a:extLst>
                    <a:ext uri="{FF2B5EF4-FFF2-40B4-BE49-F238E27FC236}">
                      <a16:creationId xmlns:a16="http://schemas.microsoft.com/office/drawing/2014/main" id="{8E2B500A-27F8-42DB-BD29-1DD6E807B7A4}"/>
                    </a:ext>
                  </a:extLst>
                </p:cNvPr>
                <p:cNvGrpSpPr/>
                <p:nvPr/>
              </p:nvGrpSpPr>
              <p:grpSpPr>
                <a:xfrm rot="900000">
                  <a:off x="4296202" y="4208930"/>
                  <a:ext cx="159760" cy="561829"/>
                  <a:chOff x="4690509" y="3679682"/>
                  <a:chExt cx="159760" cy="280494"/>
                </a:xfrm>
                <a:solidFill>
                  <a:srgbClr val="FF0000"/>
                </a:solidFill>
              </p:grpSpPr>
              <p:sp>
                <p:nvSpPr>
                  <p:cNvPr id="84" name="楕円 50">
                    <a:extLst>
                      <a:ext uri="{FF2B5EF4-FFF2-40B4-BE49-F238E27FC236}">
                        <a16:creationId xmlns:a16="http://schemas.microsoft.com/office/drawing/2014/main" id="{078260F0-B1EC-45BA-81D7-D6CCE913741F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4630142" y="3740049"/>
                    <a:ext cx="280494" cy="159760"/>
                  </a:xfrm>
                  <a:custGeom>
                    <a:avLst/>
                    <a:gdLst>
                      <a:gd name="connsiteX0" fmla="*/ 0 w 408583"/>
                      <a:gd name="connsiteY0" fmla="*/ 116358 h 232716"/>
                      <a:gd name="connsiteX1" fmla="*/ 204292 w 408583"/>
                      <a:gd name="connsiteY1" fmla="*/ 0 h 232716"/>
                      <a:gd name="connsiteX2" fmla="*/ 408584 w 408583"/>
                      <a:gd name="connsiteY2" fmla="*/ 116358 h 232716"/>
                      <a:gd name="connsiteX3" fmla="*/ 204292 w 408583"/>
                      <a:gd name="connsiteY3" fmla="*/ 232716 h 232716"/>
                      <a:gd name="connsiteX4" fmla="*/ 0 w 408583"/>
                      <a:gd name="connsiteY4" fmla="*/ 116358 h 232716"/>
                      <a:gd name="connsiteX0" fmla="*/ 0 w 408584"/>
                      <a:gd name="connsiteY0" fmla="*/ 116358 h 232716"/>
                      <a:gd name="connsiteX1" fmla="*/ 204292 w 408584"/>
                      <a:gd name="connsiteY1" fmla="*/ 0 h 232716"/>
                      <a:gd name="connsiteX2" fmla="*/ 408584 w 408584"/>
                      <a:gd name="connsiteY2" fmla="*/ 116358 h 232716"/>
                      <a:gd name="connsiteX3" fmla="*/ 204292 w 408584"/>
                      <a:gd name="connsiteY3" fmla="*/ 232716 h 232716"/>
                      <a:gd name="connsiteX4" fmla="*/ 0 w 408584"/>
                      <a:gd name="connsiteY4" fmla="*/ 116358 h 23271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08584" h="232716">
                        <a:moveTo>
                          <a:pt x="0" y="116358"/>
                        </a:moveTo>
                        <a:cubicBezTo>
                          <a:pt x="0" y="94958"/>
                          <a:pt x="91465" y="0"/>
                          <a:pt x="204292" y="0"/>
                        </a:cubicBezTo>
                        <a:cubicBezTo>
                          <a:pt x="317119" y="0"/>
                          <a:pt x="408584" y="52095"/>
                          <a:pt x="408584" y="116358"/>
                        </a:cubicBezTo>
                        <a:cubicBezTo>
                          <a:pt x="408584" y="180621"/>
                          <a:pt x="317119" y="232716"/>
                          <a:pt x="204292" y="232716"/>
                        </a:cubicBezTo>
                        <a:cubicBezTo>
                          <a:pt x="91465" y="232716"/>
                          <a:pt x="0" y="137758"/>
                          <a:pt x="0" y="116358"/>
                        </a:cubicBezTo>
                        <a:close/>
                      </a:path>
                    </a:pathLst>
                  </a:custGeom>
                  <a:grpFill/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>
                      <a:ln w="12700">
                        <a:solidFill>
                          <a:schemeClr val="tx1"/>
                        </a:solidFill>
                      </a:ln>
                    </a:endParaRPr>
                  </a:p>
                </p:txBody>
              </p:sp>
              <p:sp>
                <p:nvSpPr>
                  <p:cNvPr id="85" name="楕円 50">
                    <a:extLst>
                      <a:ext uri="{FF2B5EF4-FFF2-40B4-BE49-F238E27FC236}">
                        <a16:creationId xmlns:a16="http://schemas.microsoft.com/office/drawing/2014/main" id="{E87E3BAA-DFD0-4694-BAB2-81355EA3C779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4719983" y="3725649"/>
                    <a:ext cx="100814" cy="79640"/>
                  </a:xfrm>
                  <a:custGeom>
                    <a:avLst/>
                    <a:gdLst>
                      <a:gd name="connsiteX0" fmla="*/ 0 w 408583"/>
                      <a:gd name="connsiteY0" fmla="*/ 116358 h 232716"/>
                      <a:gd name="connsiteX1" fmla="*/ 204292 w 408583"/>
                      <a:gd name="connsiteY1" fmla="*/ 0 h 232716"/>
                      <a:gd name="connsiteX2" fmla="*/ 408584 w 408583"/>
                      <a:gd name="connsiteY2" fmla="*/ 116358 h 232716"/>
                      <a:gd name="connsiteX3" fmla="*/ 204292 w 408583"/>
                      <a:gd name="connsiteY3" fmla="*/ 232716 h 232716"/>
                      <a:gd name="connsiteX4" fmla="*/ 0 w 408583"/>
                      <a:gd name="connsiteY4" fmla="*/ 116358 h 232716"/>
                      <a:gd name="connsiteX0" fmla="*/ 0 w 408584"/>
                      <a:gd name="connsiteY0" fmla="*/ 116358 h 232716"/>
                      <a:gd name="connsiteX1" fmla="*/ 204292 w 408584"/>
                      <a:gd name="connsiteY1" fmla="*/ 0 h 232716"/>
                      <a:gd name="connsiteX2" fmla="*/ 408584 w 408584"/>
                      <a:gd name="connsiteY2" fmla="*/ 116358 h 232716"/>
                      <a:gd name="connsiteX3" fmla="*/ 204292 w 408584"/>
                      <a:gd name="connsiteY3" fmla="*/ 232716 h 232716"/>
                      <a:gd name="connsiteX4" fmla="*/ 0 w 408584"/>
                      <a:gd name="connsiteY4" fmla="*/ 116358 h 23271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08584" h="232716">
                        <a:moveTo>
                          <a:pt x="0" y="116358"/>
                        </a:moveTo>
                        <a:cubicBezTo>
                          <a:pt x="0" y="94958"/>
                          <a:pt x="91465" y="0"/>
                          <a:pt x="204292" y="0"/>
                        </a:cubicBezTo>
                        <a:cubicBezTo>
                          <a:pt x="317119" y="0"/>
                          <a:pt x="408584" y="52095"/>
                          <a:pt x="408584" y="116358"/>
                        </a:cubicBezTo>
                        <a:cubicBezTo>
                          <a:pt x="408584" y="180621"/>
                          <a:pt x="317119" y="232716"/>
                          <a:pt x="204292" y="232716"/>
                        </a:cubicBezTo>
                        <a:cubicBezTo>
                          <a:pt x="91465" y="232716"/>
                          <a:pt x="0" y="137758"/>
                          <a:pt x="0" y="116358"/>
                        </a:cubicBezTo>
                        <a:close/>
                      </a:path>
                    </a:pathLst>
                  </a:custGeom>
                  <a:solidFill>
                    <a:srgbClr val="C00000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>
                      <a:ln w="12700">
                        <a:solidFill>
                          <a:schemeClr val="tx1"/>
                        </a:solidFill>
                      </a:ln>
                    </a:endParaRPr>
                  </a:p>
                </p:txBody>
              </p:sp>
            </p:grpSp>
            <p:sp>
              <p:nvSpPr>
                <p:cNvPr id="65" name="楕円 64">
                  <a:extLst>
                    <a:ext uri="{FF2B5EF4-FFF2-40B4-BE49-F238E27FC236}">
                      <a16:creationId xmlns:a16="http://schemas.microsoft.com/office/drawing/2014/main" id="{D62498D2-5AAA-45A4-9B3A-920585E4B1BC}"/>
                    </a:ext>
                  </a:extLst>
                </p:cNvPr>
                <p:cNvSpPr/>
                <p:nvPr/>
              </p:nvSpPr>
              <p:spPr bwMode="auto">
                <a:xfrm rot="900000" flipH="1">
                  <a:off x="5246879" y="2474684"/>
                  <a:ext cx="509656" cy="702820"/>
                </a:xfrm>
                <a:prstGeom prst="ellipse">
                  <a:avLst/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66" name="楕円 65">
                  <a:extLst>
                    <a:ext uri="{FF2B5EF4-FFF2-40B4-BE49-F238E27FC236}">
                      <a16:creationId xmlns:a16="http://schemas.microsoft.com/office/drawing/2014/main" id="{28CBF8F7-FDF7-40FC-A9AE-3B579108B23E}"/>
                    </a:ext>
                  </a:extLst>
                </p:cNvPr>
                <p:cNvSpPr/>
                <p:nvPr/>
              </p:nvSpPr>
              <p:spPr bwMode="auto">
                <a:xfrm>
                  <a:off x="3298755" y="1423088"/>
                  <a:ext cx="2291550" cy="2291550"/>
                </a:xfrm>
                <a:prstGeom prst="ellipse">
                  <a:avLst/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67" name="フリーフォーム: 図形 66">
                  <a:extLst>
                    <a:ext uri="{FF2B5EF4-FFF2-40B4-BE49-F238E27FC236}">
                      <a16:creationId xmlns:a16="http://schemas.microsoft.com/office/drawing/2014/main" id="{306F07D1-9D93-4388-8861-2C9FD36492C5}"/>
                    </a:ext>
                  </a:extLst>
                </p:cNvPr>
                <p:cNvSpPr/>
                <p:nvPr/>
              </p:nvSpPr>
              <p:spPr bwMode="auto">
                <a:xfrm>
                  <a:off x="3434730" y="2332172"/>
                  <a:ext cx="724479" cy="501639"/>
                </a:xfrm>
                <a:custGeom>
                  <a:avLst/>
                  <a:gdLst>
                    <a:gd name="connsiteX0" fmla="*/ 362239 w 724479"/>
                    <a:gd name="connsiteY0" fmla="*/ 0 h 501639"/>
                    <a:gd name="connsiteX1" fmla="*/ 720878 w 724479"/>
                    <a:gd name="connsiteY1" fmla="*/ 223507 h 501639"/>
                    <a:gd name="connsiteX2" fmla="*/ 724479 w 724479"/>
                    <a:gd name="connsiteY2" fmla="*/ 250820 h 501639"/>
                    <a:gd name="connsiteX3" fmla="*/ 720878 w 724479"/>
                    <a:gd name="connsiteY3" fmla="*/ 278132 h 501639"/>
                    <a:gd name="connsiteX4" fmla="*/ 362239 w 724479"/>
                    <a:gd name="connsiteY4" fmla="*/ 501639 h 501639"/>
                    <a:gd name="connsiteX5" fmla="*/ 3601 w 724479"/>
                    <a:gd name="connsiteY5" fmla="*/ 278132 h 501639"/>
                    <a:gd name="connsiteX6" fmla="*/ 0 w 724479"/>
                    <a:gd name="connsiteY6" fmla="*/ 250820 h 501639"/>
                    <a:gd name="connsiteX7" fmla="*/ 3601 w 724479"/>
                    <a:gd name="connsiteY7" fmla="*/ 223507 h 501639"/>
                    <a:gd name="connsiteX8" fmla="*/ 362239 w 724479"/>
                    <a:gd name="connsiteY8" fmla="*/ 0 h 5016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724479" h="501639">
                      <a:moveTo>
                        <a:pt x="362239" y="0"/>
                      </a:moveTo>
                      <a:cubicBezTo>
                        <a:pt x="539145" y="0"/>
                        <a:pt x="686743" y="95952"/>
                        <a:pt x="720878" y="223507"/>
                      </a:cubicBezTo>
                      <a:lnTo>
                        <a:pt x="724479" y="250820"/>
                      </a:lnTo>
                      <a:lnTo>
                        <a:pt x="720878" y="278132"/>
                      </a:lnTo>
                      <a:cubicBezTo>
                        <a:pt x="686743" y="405687"/>
                        <a:pt x="539145" y="501639"/>
                        <a:pt x="362239" y="501639"/>
                      </a:cubicBezTo>
                      <a:cubicBezTo>
                        <a:pt x="185333" y="501639"/>
                        <a:pt x="37736" y="405687"/>
                        <a:pt x="3601" y="278132"/>
                      </a:cubicBezTo>
                      <a:lnTo>
                        <a:pt x="0" y="250820"/>
                      </a:lnTo>
                      <a:lnTo>
                        <a:pt x="3601" y="223507"/>
                      </a:lnTo>
                      <a:cubicBezTo>
                        <a:pt x="37736" y="95952"/>
                        <a:pt x="185333" y="0"/>
                        <a:pt x="362239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90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68" name="月 67">
                  <a:extLst>
                    <a:ext uri="{FF2B5EF4-FFF2-40B4-BE49-F238E27FC236}">
                      <a16:creationId xmlns:a16="http://schemas.microsoft.com/office/drawing/2014/main" id="{60095A29-C83B-4205-97E3-F0AEF87213CE}"/>
                    </a:ext>
                  </a:extLst>
                </p:cNvPr>
                <p:cNvSpPr/>
                <p:nvPr/>
              </p:nvSpPr>
              <p:spPr bwMode="auto">
                <a:xfrm rot="5780138">
                  <a:off x="3713028" y="1897664"/>
                  <a:ext cx="170662" cy="604306"/>
                </a:xfrm>
                <a:prstGeom prst="moon">
                  <a:avLst>
                    <a:gd name="adj" fmla="val 56377"/>
                  </a:avLst>
                </a:prstGeom>
                <a:solidFill>
                  <a:schemeClr val="tx1"/>
                </a:solidFill>
                <a:ln w="190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69" name="月 68">
                  <a:extLst>
                    <a:ext uri="{FF2B5EF4-FFF2-40B4-BE49-F238E27FC236}">
                      <a16:creationId xmlns:a16="http://schemas.microsoft.com/office/drawing/2014/main" id="{B8785898-E305-462A-9899-F9FE3E91FFAA}"/>
                    </a:ext>
                  </a:extLst>
                </p:cNvPr>
                <p:cNvSpPr/>
                <p:nvPr/>
              </p:nvSpPr>
              <p:spPr bwMode="auto">
                <a:xfrm rot="5400000">
                  <a:off x="3649000" y="2081454"/>
                  <a:ext cx="298719" cy="729369"/>
                </a:xfrm>
                <a:prstGeom prst="moon">
                  <a:avLst>
                    <a:gd name="adj" fmla="val 27680"/>
                  </a:avLst>
                </a:prstGeom>
                <a:solidFill>
                  <a:schemeClr val="tx1"/>
                </a:solidFill>
                <a:ln w="190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70" name="フリーフォーム: 図形 69">
                  <a:extLst>
                    <a:ext uri="{FF2B5EF4-FFF2-40B4-BE49-F238E27FC236}">
                      <a16:creationId xmlns:a16="http://schemas.microsoft.com/office/drawing/2014/main" id="{DD6D2D27-9B03-48FB-83A5-44DE18EF7776}"/>
                    </a:ext>
                  </a:extLst>
                </p:cNvPr>
                <p:cNvSpPr/>
                <p:nvPr/>
              </p:nvSpPr>
              <p:spPr bwMode="auto">
                <a:xfrm flipH="1">
                  <a:off x="4713578" y="2332172"/>
                  <a:ext cx="724479" cy="501639"/>
                </a:xfrm>
                <a:custGeom>
                  <a:avLst/>
                  <a:gdLst>
                    <a:gd name="connsiteX0" fmla="*/ 362239 w 724479"/>
                    <a:gd name="connsiteY0" fmla="*/ 0 h 501639"/>
                    <a:gd name="connsiteX1" fmla="*/ 720878 w 724479"/>
                    <a:gd name="connsiteY1" fmla="*/ 223507 h 501639"/>
                    <a:gd name="connsiteX2" fmla="*/ 724479 w 724479"/>
                    <a:gd name="connsiteY2" fmla="*/ 250820 h 501639"/>
                    <a:gd name="connsiteX3" fmla="*/ 720878 w 724479"/>
                    <a:gd name="connsiteY3" fmla="*/ 278132 h 501639"/>
                    <a:gd name="connsiteX4" fmla="*/ 362239 w 724479"/>
                    <a:gd name="connsiteY4" fmla="*/ 501639 h 501639"/>
                    <a:gd name="connsiteX5" fmla="*/ 3601 w 724479"/>
                    <a:gd name="connsiteY5" fmla="*/ 278132 h 501639"/>
                    <a:gd name="connsiteX6" fmla="*/ 0 w 724479"/>
                    <a:gd name="connsiteY6" fmla="*/ 250820 h 501639"/>
                    <a:gd name="connsiteX7" fmla="*/ 3601 w 724479"/>
                    <a:gd name="connsiteY7" fmla="*/ 223507 h 501639"/>
                    <a:gd name="connsiteX8" fmla="*/ 362239 w 724479"/>
                    <a:gd name="connsiteY8" fmla="*/ 0 h 5016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724479" h="501639">
                      <a:moveTo>
                        <a:pt x="362239" y="0"/>
                      </a:moveTo>
                      <a:cubicBezTo>
                        <a:pt x="539145" y="0"/>
                        <a:pt x="686743" y="95952"/>
                        <a:pt x="720878" y="223507"/>
                      </a:cubicBezTo>
                      <a:lnTo>
                        <a:pt x="724479" y="250820"/>
                      </a:lnTo>
                      <a:lnTo>
                        <a:pt x="720878" y="278132"/>
                      </a:lnTo>
                      <a:cubicBezTo>
                        <a:pt x="686743" y="405687"/>
                        <a:pt x="539145" y="501639"/>
                        <a:pt x="362239" y="501639"/>
                      </a:cubicBezTo>
                      <a:cubicBezTo>
                        <a:pt x="185333" y="501639"/>
                        <a:pt x="37736" y="405687"/>
                        <a:pt x="3601" y="278132"/>
                      </a:cubicBezTo>
                      <a:lnTo>
                        <a:pt x="0" y="250820"/>
                      </a:lnTo>
                      <a:lnTo>
                        <a:pt x="3601" y="223507"/>
                      </a:lnTo>
                      <a:cubicBezTo>
                        <a:pt x="37736" y="95952"/>
                        <a:pt x="185333" y="0"/>
                        <a:pt x="362239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190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71" name="月 70">
                  <a:extLst>
                    <a:ext uri="{FF2B5EF4-FFF2-40B4-BE49-F238E27FC236}">
                      <a16:creationId xmlns:a16="http://schemas.microsoft.com/office/drawing/2014/main" id="{2F569830-5AFA-448F-AA0C-C6F65B7B239B}"/>
                    </a:ext>
                  </a:extLst>
                </p:cNvPr>
                <p:cNvSpPr/>
                <p:nvPr/>
              </p:nvSpPr>
              <p:spPr bwMode="auto">
                <a:xfrm rot="15784894" flipH="1">
                  <a:off x="4989097" y="1897664"/>
                  <a:ext cx="170662" cy="604306"/>
                </a:xfrm>
                <a:prstGeom prst="moon">
                  <a:avLst>
                    <a:gd name="adj" fmla="val 56377"/>
                  </a:avLst>
                </a:prstGeom>
                <a:solidFill>
                  <a:schemeClr val="tx1"/>
                </a:solidFill>
                <a:ln w="190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72" name="月 71">
                  <a:extLst>
                    <a:ext uri="{FF2B5EF4-FFF2-40B4-BE49-F238E27FC236}">
                      <a16:creationId xmlns:a16="http://schemas.microsoft.com/office/drawing/2014/main" id="{D5C7E1E8-EAE1-45C5-8F73-171D9AC1C368}"/>
                    </a:ext>
                  </a:extLst>
                </p:cNvPr>
                <p:cNvSpPr/>
                <p:nvPr/>
              </p:nvSpPr>
              <p:spPr bwMode="auto">
                <a:xfrm rot="16200000" flipH="1">
                  <a:off x="4925068" y="2081454"/>
                  <a:ext cx="298719" cy="729369"/>
                </a:xfrm>
                <a:prstGeom prst="moon">
                  <a:avLst>
                    <a:gd name="adj" fmla="val 27680"/>
                  </a:avLst>
                </a:prstGeom>
                <a:solidFill>
                  <a:schemeClr val="tx1"/>
                </a:solidFill>
                <a:ln w="190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73" name="フリーフォーム: 図形 72">
                  <a:extLst>
                    <a:ext uri="{FF2B5EF4-FFF2-40B4-BE49-F238E27FC236}">
                      <a16:creationId xmlns:a16="http://schemas.microsoft.com/office/drawing/2014/main" id="{4AC0DE7F-C223-4CB2-BF7C-E27EF4BE20FB}"/>
                    </a:ext>
                  </a:extLst>
                </p:cNvPr>
                <p:cNvSpPr/>
                <p:nvPr/>
              </p:nvSpPr>
              <p:spPr bwMode="auto">
                <a:xfrm rot="10800000">
                  <a:off x="4232480" y="3298701"/>
                  <a:ext cx="414970" cy="123183"/>
                </a:xfrm>
                <a:custGeom>
                  <a:avLst/>
                  <a:gdLst>
                    <a:gd name="connsiteX0" fmla="*/ 337851 w 675703"/>
                    <a:gd name="connsiteY0" fmla="*/ 0 h 265772"/>
                    <a:gd name="connsiteX1" fmla="*/ 605456 w 675703"/>
                    <a:gd name="connsiteY1" fmla="*/ 18490 h 265772"/>
                    <a:gd name="connsiteX2" fmla="*/ 675703 w 675703"/>
                    <a:gd name="connsiteY2" fmla="*/ 31538 h 265772"/>
                    <a:gd name="connsiteX3" fmla="*/ 649432 w 675703"/>
                    <a:gd name="connsiteY3" fmla="*/ 122074 h 265772"/>
                    <a:gd name="connsiteX4" fmla="*/ 337851 w 675703"/>
                    <a:gd name="connsiteY4" fmla="*/ 265772 h 265772"/>
                    <a:gd name="connsiteX5" fmla="*/ 26270 w 675703"/>
                    <a:gd name="connsiteY5" fmla="*/ 122074 h 265772"/>
                    <a:gd name="connsiteX6" fmla="*/ 0 w 675703"/>
                    <a:gd name="connsiteY6" fmla="*/ 31538 h 265772"/>
                    <a:gd name="connsiteX7" fmla="*/ 70246 w 675703"/>
                    <a:gd name="connsiteY7" fmla="*/ 18490 h 265772"/>
                    <a:gd name="connsiteX8" fmla="*/ 337851 w 675703"/>
                    <a:gd name="connsiteY8" fmla="*/ 0 h 265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675703" h="265772">
                      <a:moveTo>
                        <a:pt x="337851" y="0"/>
                      </a:moveTo>
                      <a:cubicBezTo>
                        <a:pt x="432775" y="0"/>
                        <a:pt x="523205" y="6584"/>
                        <a:pt x="605456" y="18490"/>
                      </a:cubicBezTo>
                      <a:lnTo>
                        <a:pt x="675703" y="31538"/>
                      </a:lnTo>
                      <a:lnTo>
                        <a:pt x="649432" y="122074"/>
                      </a:lnTo>
                      <a:cubicBezTo>
                        <a:pt x="598098" y="206520"/>
                        <a:pt x="477920" y="265772"/>
                        <a:pt x="337851" y="265772"/>
                      </a:cubicBezTo>
                      <a:cubicBezTo>
                        <a:pt x="197783" y="265772"/>
                        <a:pt x="77605" y="206520"/>
                        <a:pt x="26270" y="122074"/>
                      </a:cubicBezTo>
                      <a:lnTo>
                        <a:pt x="0" y="31538"/>
                      </a:lnTo>
                      <a:lnTo>
                        <a:pt x="70246" y="18490"/>
                      </a:lnTo>
                      <a:cubicBezTo>
                        <a:pt x="152497" y="6584"/>
                        <a:pt x="242928" y="0"/>
                        <a:pt x="337851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74" name="楕円 73">
                  <a:extLst>
                    <a:ext uri="{FF2B5EF4-FFF2-40B4-BE49-F238E27FC236}">
                      <a16:creationId xmlns:a16="http://schemas.microsoft.com/office/drawing/2014/main" id="{5FD60EA2-1B0A-4EA4-A68A-49200EE13219}"/>
                    </a:ext>
                  </a:extLst>
                </p:cNvPr>
                <p:cNvSpPr/>
                <p:nvPr/>
              </p:nvSpPr>
              <p:spPr bwMode="auto">
                <a:xfrm>
                  <a:off x="4330607" y="3071859"/>
                  <a:ext cx="227847" cy="90100"/>
                </a:xfrm>
                <a:prstGeom prst="ellipse">
                  <a:avLst/>
                </a:prstGeom>
                <a:solidFill>
                  <a:srgbClr val="FF9966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75" name="二等辺三角形 74">
                  <a:extLst>
                    <a:ext uri="{FF2B5EF4-FFF2-40B4-BE49-F238E27FC236}">
                      <a16:creationId xmlns:a16="http://schemas.microsoft.com/office/drawing/2014/main" id="{5BB2E3E2-0BBC-4888-A514-C8624BD5CC47}"/>
                    </a:ext>
                  </a:extLst>
                </p:cNvPr>
                <p:cNvSpPr/>
                <p:nvPr/>
              </p:nvSpPr>
              <p:spPr bwMode="auto">
                <a:xfrm rot="18900000">
                  <a:off x="3379273" y="2293747"/>
                  <a:ext cx="135015" cy="192393"/>
                </a:xfrm>
                <a:prstGeom prst="triangle">
                  <a:avLst/>
                </a:prstGeom>
                <a:solidFill>
                  <a:schemeClr val="tx1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76" name="二等辺三角形 75">
                  <a:extLst>
                    <a:ext uri="{FF2B5EF4-FFF2-40B4-BE49-F238E27FC236}">
                      <a16:creationId xmlns:a16="http://schemas.microsoft.com/office/drawing/2014/main" id="{E5093DDE-0FF8-4C23-A294-A2D978E1ED27}"/>
                    </a:ext>
                  </a:extLst>
                </p:cNvPr>
                <p:cNvSpPr/>
                <p:nvPr/>
              </p:nvSpPr>
              <p:spPr bwMode="auto">
                <a:xfrm rot="2700000" flipH="1">
                  <a:off x="5367981" y="2293745"/>
                  <a:ext cx="135015" cy="192393"/>
                </a:xfrm>
                <a:prstGeom prst="triangle">
                  <a:avLst/>
                </a:prstGeom>
                <a:solidFill>
                  <a:schemeClr val="tx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77" name="楕円 76">
                  <a:extLst>
                    <a:ext uri="{FF2B5EF4-FFF2-40B4-BE49-F238E27FC236}">
                      <a16:creationId xmlns:a16="http://schemas.microsoft.com/office/drawing/2014/main" id="{404EF704-2AB2-45F0-8DF0-9DE215630F1E}"/>
                    </a:ext>
                  </a:extLst>
                </p:cNvPr>
                <p:cNvSpPr/>
                <p:nvPr/>
              </p:nvSpPr>
              <p:spPr bwMode="auto">
                <a:xfrm>
                  <a:off x="3510611" y="2946739"/>
                  <a:ext cx="349919" cy="123548"/>
                </a:xfrm>
                <a:prstGeom prst="ellipse">
                  <a:avLst/>
                </a:prstGeom>
                <a:solidFill>
                  <a:srgbClr val="FF6699"/>
                </a:solidFill>
                <a:ln w="190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78" name="楕円 77">
                  <a:extLst>
                    <a:ext uri="{FF2B5EF4-FFF2-40B4-BE49-F238E27FC236}">
                      <a16:creationId xmlns:a16="http://schemas.microsoft.com/office/drawing/2014/main" id="{68AACE13-5D45-4B86-A6AC-602AADA00B5E}"/>
                    </a:ext>
                  </a:extLst>
                </p:cNvPr>
                <p:cNvSpPr/>
                <p:nvPr/>
              </p:nvSpPr>
              <p:spPr bwMode="auto">
                <a:xfrm>
                  <a:off x="5009211" y="2946739"/>
                  <a:ext cx="349919" cy="123548"/>
                </a:xfrm>
                <a:prstGeom prst="ellipse">
                  <a:avLst/>
                </a:prstGeom>
                <a:solidFill>
                  <a:srgbClr val="FF6699"/>
                </a:solidFill>
                <a:ln w="190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79" name="四角形: 角を丸くする 78">
                  <a:extLst>
                    <a:ext uri="{FF2B5EF4-FFF2-40B4-BE49-F238E27FC236}">
                      <a16:creationId xmlns:a16="http://schemas.microsoft.com/office/drawing/2014/main" id="{AB2F5F14-0ABF-4F93-99B2-ED9F26D8F5EF}"/>
                    </a:ext>
                  </a:extLst>
                </p:cNvPr>
                <p:cNvSpPr/>
                <p:nvPr/>
              </p:nvSpPr>
              <p:spPr bwMode="auto">
                <a:xfrm>
                  <a:off x="4142376" y="5518006"/>
                  <a:ext cx="180208" cy="313408"/>
                </a:xfrm>
                <a:prstGeom prst="roundRect">
                  <a:avLst>
                    <a:gd name="adj" fmla="val 0"/>
                  </a:avLst>
                </a:prstGeom>
                <a:solidFill>
                  <a:schemeClr val="accent6">
                    <a:lumMod val="50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grpSp>
              <p:nvGrpSpPr>
                <p:cNvPr id="80" name="グループ化 79">
                  <a:extLst>
                    <a:ext uri="{FF2B5EF4-FFF2-40B4-BE49-F238E27FC236}">
                      <a16:creationId xmlns:a16="http://schemas.microsoft.com/office/drawing/2014/main" id="{CD71A039-1F1D-4864-BDF8-BF20AF68FC3F}"/>
                    </a:ext>
                  </a:extLst>
                </p:cNvPr>
                <p:cNvGrpSpPr/>
                <p:nvPr/>
              </p:nvGrpSpPr>
              <p:grpSpPr>
                <a:xfrm rot="20700000">
                  <a:off x="4434839" y="4208929"/>
                  <a:ext cx="159760" cy="561829"/>
                  <a:chOff x="4690509" y="3679682"/>
                  <a:chExt cx="159760" cy="280494"/>
                </a:xfrm>
                <a:solidFill>
                  <a:srgbClr val="FF0000"/>
                </a:solidFill>
              </p:grpSpPr>
              <p:sp>
                <p:nvSpPr>
                  <p:cNvPr id="82" name="楕円 50">
                    <a:extLst>
                      <a:ext uri="{FF2B5EF4-FFF2-40B4-BE49-F238E27FC236}">
                        <a16:creationId xmlns:a16="http://schemas.microsoft.com/office/drawing/2014/main" id="{91FDC03D-9682-40F4-8315-B12E603E5907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4630142" y="3740049"/>
                    <a:ext cx="280494" cy="159760"/>
                  </a:xfrm>
                  <a:custGeom>
                    <a:avLst/>
                    <a:gdLst>
                      <a:gd name="connsiteX0" fmla="*/ 0 w 408583"/>
                      <a:gd name="connsiteY0" fmla="*/ 116358 h 232716"/>
                      <a:gd name="connsiteX1" fmla="*/ 204292 w 408583"/>
                      <a:gd name="connsiteY1" fmla="*/ 0 h 232716"/>
                      <a:gd name="connsiteX2" fmla="*/ 408584 w 408583"/>
                      <a:gd name="connsiteY2" fmla="*/ 116358 h 232716"/>
                      <a:gd name="connsiteX3" fmla="*/ 204292 w 408583"/>
                      <a:gd name="connsiteY3" fmla="*/ 232716 h 232716"/>
                      <a:gd name="connsiteX4" fmla="*/ 0 w 408583"/>
                      <a:gd name="connsiteY4" fmla="*/ 116358 h 232716"/>
                      <a:gd name="connsiteX0" fmla="*/ 0 w 408584"/>
                      <a:gd name="connsiteY0" fmla="*/ 116358 h 232716"/>
                      <a:gd name="connsiteX1" fmla="*/ 204292 w 408584"/>
                      <a:gd name="connsiteY1" fmla="*/ 0 h 232716"/>
                      <a:gd name="connsiteX2" fmla="*/ 408584 w 408584"/>
                      <a:gd name="connsiteY2" fmla="*/ 116358 h 232716"/>
                      <a:gd name="connsiteX3" fmla="*/ 204292 w 408584"/>
                      <a:gd name="connsiteY3" fmla="*/ 232716 h 232716"/>
                      <a:gd name="connsiteX4" fmla="*/ 0 w 408584"/>
                      <a:gd name="connsiteY4" fmla="*/ 116358 h 23271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08584" h="232716">
                        <a:moveTo>
                          <a:pt x="0" y="116358"/>
                        </a:moveTo>
                        <a:cubicBezTo>
                          <a:pt x="0" y="94958"/>
                          <a:pt x="91465" y="0"/>
                          <a:pt x="204292" y="0"/>
                        </a:cubicBezTo>
                        <a:cubicBezTo>
                          <a:pt x="317119" y="0"/>
                          <a:pt x="408584" y="52095"/>
                          <a:pt x="408584" y="116358"/>
                        </a:cubicBezTo>
                        <a:cubicBezTo>
                          <a:pt x="408584" y="180621"/>
                          <a:pt x="317119" y="232716"/>
                          <a:pt x="204292" y="232716"/>
                        </a:cubicBezTo>
                        <a:cubicBezTo>
                          <a:pt x="91465" y="232716"/>
                          <a:pt x="0" y="137758"/>
                          <a:pt x="0" y="116358"/>
                        </a:cubicBezTo>
                        <a:close/>
                      </a:path>
                    </a:pathLst>
                  </a:custGeom>
                  <a:grpFill/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>
                      <a:ln w="12700">
                        <a:solidFill>
                          <a:schemeClr val="tx1"/>
                        </a:solidFill>
                      </a:ln>
                    </a:endParaRPr>
                  </a:p>
                </p:txBody>
              </p:sp>
              <p:sp>
                <p:nvSpPr>
                  <p:cNvPr id="83" name="楕円 50">
                    <a:extLst>
                      <a:ext uri="{FF2B5EF4-FFF2-40B4-BE49-F238E27FC236}">
                        <a16:creationId xmlns:a16="http://schemas.microsoft.com/office/drawing/2014/main" id="{282D1B79-2027-43E6-9F6F-1FEB4C1320CE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4719983" y="3725649"/>
                    <a:ext cx="100814" cy="79640"/>
                  </a:xfrm>
                  <a:custGeom>
                    <a:avLst/>
                    <a:gdLst>
                      <a:gd name="connsiteX0" fmla="*/ 0 w 408583"/>
                      <a:gd name="connsiteY0" fmla="*/ 116358 h 232716"/>
                      <a:gd name="connsiteX1" fmla="*/ 204292 w 408583"/>
                      <a:gd name="connsiteY1" fmla="*/ 0 h 232716"/>
                      <a:gd name="connsiteX2" fmla="*/ 408584 w 408583"/>
                      <a:gd name="connsiteY2" fmla="*/ 116358 h 232716"/>
                      <a:gd name="connsiteX3" fmla="*/ 204292 w 408583"/>
                      <a:gd name="connsiteY3" fmla="*/ 232716 h 232716"/>
                      <a:gd name="connsiteX4" fmla="*/ 0 w 408583"/>
                      <a:gd name="connsiteY4" fmla="*/ 116358 h 232716"/>
                      <a:gd name="connsiteX0" fmla="*/ 0 w 408584"/>
                      <a:gd name="connsiteY0" fmla="*/ 116358 h 232716"/>
                      <a:gd name="connsiteX1" fmla="*/ 204292 w 408584"/>
                      <a:gd name="connsiteY1" fmla="*/ 0 h 232716"/>
                      <a:gd name="connsiteX2" fmla="*/ 408584 w 408584"/>
                      <a:gd name="connsiteY2" fmla="*/ 116358 h 232716"/>
                      <a:gd name="connsiteX3" fmla="*/ 204292 w 408584"/>
                      <a:gd name="connsiteY3" fmla="*/ 232716 h 232716"/>
                      <a:gd name="connsiteX4" fmla="*/ 0 w 408584"/>
                      <a:gd name="connsiteY4" fmla="*/ 116358 h 23271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08584" h="232716">
                        <a:moveTo>
                          <a:pt x="0" y="116358"/>
                        </a:moveTo>
                        <a:cubicBezTo>
                          <a:pt x="0" y="94958"/>
                          <a:pt x="91465" y="0"/>
                          <a:pt x="204292" y="0"/>
                        </a:cubicBezTo>
                        <a:cubicBezTo>
                          <a:pt x="317119" y="0"/>
                          <a:pt x="408584" y="52095"/>
                          <a:pt x="408584" y="116358"/>
                        </a:cubicBezTo>
                        <a:cubicBezTo>
                          <a:pt x="408584" y="180621"/>
                          <a:pt x="317119" y="232716"/>
                          <a:pt x="204292" y="232716"/>
                        </a:cubicBezTo>
                        <a:cubicBezTo>
                          <a:pt x="91465" y="232716"/>
                          <a:pt x="0" y="137758"/>
                          <a:pt x="0" y="116358"/>
                        </a:cubicBezTo>
                        <a:close/>
                      </a:path>
                    </a:pathLst>
                  </a:custGeom>
                  <a:solidFill>
                    <a:srgbClr val="C00000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>
                      <a:ln w="12700">
                        <a:solidFill>
                          <a:schemeClr val="tx1"/>
                        </a:solidFill>
                      </a:ln>
                    </a:endParaRPr>
                  </a:p>
                </p:txBody>
              </p:sp>
            </p:grpSp>
            <p:sp>
              <p:nvSpPr>
                <p:cNvPr id="81" name="楕円 80">
                  <a:extLst>
                    <a:ext uri="{FF2B5EF4-FFF2-40B4-BE49-F238E27FC236}">
                      <a16:creationId xmlns:a16="http://schemas.microsoft.com/office/drawing/2014/main" id="{CB0F3624-3E8F-45B2-B4D7-2B598A66A4BE}"/>
                    </a:ext>
                  </a:extLst>
                </p:cNvPr>
                <p:cNvSpPr/>
                <p:nvPr/>
              </p:nvSpPr>
              <p:spPr bwMode="auto">
                <a:xfrm>
                  <a:off x="4346697" y="4191914"/>
                  <a:ext cx="192712" cy="135015"/>
                </a:xfrm>
                <a:prstGeom prst="ellipse">
                  <a:avLst/>
                </a:prstGeom>
                <a:solidFill>
                  <a:srgbClr val="FF0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</p:grpSp>
          <p:sp>
            <p:nvSpPr>
              <p:cNvPr id="39" name="四角形: 上の 2 つの角を丸める 38">
                <a:extLst>
                  <a:ext uri="{FF2B5EF4-FFF2-40B4-BE49-F238E27FC236}">
                    <a16:creationId xmlns:a16="http://schemas.microsoft.com/office/drawing/2014/main" id="{911B4BEE-42E9-4EC9-95AC-A53F7800BBA9}"/>
                  </a:ext>
                </a:extLst>
              </p:cNvPr>
              <p:cNvSpPr/>
              <p:nvPr/>
            </p:nvSpPr>
            <p:spPr bwMode="auto">
              <a:xfrm>
                <a:off x="2665828" y="6041180"/>
                <a:ext cx="376001" cy="244396"/>
              </a:xfrm>
              <a:prstGeom prst="round2SameRect">
                <a:avLst>
                  <a:gd name="adj1" fmla="val 50000"/>
                  <a:gd name="adj2" fmla="val 15589"/>
                </a:avLst>
              </a:prstGeom>
              <a:solidFill>
                <a:srgbClr val="800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grpSp>
            <p:nvGrpSpPr>
              <p:cNvPr id="40" name="グループ化 39">
                <a:extLst>
                  <a:ext uri="{FF2B5EF4-FFF2-40B4-BE49-F238E27FC236}">
                    <a16:creationId xmlns:a16="http://schemas.microsoft.com/office/drawing/2014/main" id="{5FE7804D-A6B6-41BF-B84D-2A153EAA30FD}"/>
                  </a:ext>
                </a:extLst>
              </p:cNvPr>
              <p:cNvGrpSpPr/>
              <p:nvPr/>
            </p:nvGrpSpPr>
            <p:grpSpPr>
              <a:xfrm>
                <a:off x="2403712" y="2790467"/>
                <a:ext cx="338276" cy="338276"/>
                <a:chOff x="2400309" y="2715409"/>
                <a:chExt cx="415588" cy="415588"/>
              </a:xfrm>
            </p:grpSpPr>
            <p:sp>
              <p:nvSpPr>
                <p:cNvPr id="46" name="楕円 45">
                  <a:extLst>
                    <a:ext uri="{FF2B5EF4-FFF2-40B4-BE49-F238E27FC236}">
                      <a16:creationId xmlns:a16="http://schemas.microsoft.com/office/drawing/2014/main" id="{9FFC878B-A3F1-4F7E-8117-9B909409485F}"/>
                    </a:ext>
                  </a:extLst>
                </p:cNvPr>
                <p:cNvSpPr/>
                <p:nvPr/>
              </p:nvSpPr>
              <p:spPr bwMode="auto">
                <a:xfrm>
                  <a:off x="2400309" y="2715409"/>
                  <a:ext cx="415588" cy="415588"/>
                </a:xfrm>
                <a:prstGeom prst="ellipse">
                  <a:avLst/>
                </a:prstGeom>
                <a:solidFill>
                  <a:srgbClr val="C00000"/>
                </a:solidFill>
                <a:ln w="190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47" name="楕円 46">
                  <a:extLst>
                    <a:ext uri="{FF2B5EF4-FFF2-40B4-BE49-F238E27FC236}">
                      <a16:creationId xmlns:a16="http://schemas.microsoft.com/office/drawing/2014/main" id="{06BF57E8-1969-4A86-B3EB-1C7EA2FAE49F}"/>
                    </a:ext>
                  </a:extLst>
                </p:cNvPr>
                <p:cNvSpPr/>
                <p:nvPr/>
              </p:nvSpPr>
              <p:spPr bwMode="auto">
                <a:xfrm>
                  <a:off x="2505785" y="2824831"/>
                  <a:ext cx="204635" cy="204635"/>
                </a:xfrm>
                <a:prstGeom prst="ellipse">
                  <a:avLst/>
                </a:prstGeom>
                <a:solidFill>
                  <a:schemeClr val="tx1"/>
                </a:solidFill>
                <a:ln w="190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48" name="楕円 47">
                  <a:extLst>
                    <a:ext uri="{FF2B5EF4-FFF2-40B4-BE49-F238E27FC236}">
                      <a16:creationId xmlns:a16="http://schemas.microsoft.com/office/drawing/2014/main" id="{C30B76F4-60F8-46BC-96C4-3E42EFEAB001}"/>
                    </a:ext>
                  </a:extLst>
                </p:cNvPr>
                <p:cNvSpPr/>
                <p:nvPr/>
              </p:nvSpPr>
              <p:spPr bwMode="auto">
                <a:xfrm>
                  <a:off x="2567641" y="2772989"/>
                  <a:ext cx="166905" cy="166905"/>
                </a:xfrm>
                <a:prstGeom prst="ellipse">
                  <a:avLst/>
                </a:prstGeom>
                <a:solidFill>
                  <a:schemeClr val="bg1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49" name="楕円 48">
                  <a:extLst>
                    <a:ext uri="{FF2B5EF4-FFF2-40B4-BE49-F238E27FC236}">
                      <a16:creationId xmlns:a16="http://schemas.microsoft.com/office/drawing/2014/main" id="{6CA09259-06D4-4115-A833-38CAFB02FC04}"/>
                    </a:ext>
                  </a:extLst>
                </p:cNvPr>
                <p:cNvSpPr/>
                <p:nvPr/>
              </p:nvSpPr>
              <p:spPr bwMode="auto">
                <a:xfrm>
                  <a:off x="2513536" y="2991566"/>
                  <a:ext cx="92218" cy="92216"/>
                </a:xfrm>
                <a:prstGeom prst="ellipse">
                  <a:avLst/>
                </a:prstGeom>
                <a:solidFill>
                  <a:schemeClr val="bg1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</p:grpSp>
          <p:grpSp>
            <p:nvGrpSpPr>
              <p:cNvPr id="41" name="グループ化 40">
                <a:extLst>
                  <a:ext uri="{FF2B5EF4-FFF2-40B4-BE49-F238E27FC236}">
                    <a16:creationId xmlns:a16="http://schemas.microsoft.com/office/drawing/2014/main" id="{852D7711-325F-4AA4-8409-A6DED7EB3657}"/>
                  </a:ext>
                </a:extLst>
              </p:cNvPr>
              <p:cNvGrpSpPr/>
              <p:nvPr/>
            </p:nvGrpSpPr>
            <p:grpSpPr>
              <a:xfrm>
                <a:off x="3701583" y="2771850"/>
                <a:ext cx="338276" cy="338276"/>
                <a:chOff x="3700221" y="2692536"/>
                <a:chExt cx="415588" cy="415588"/>
              </a:xfrm>
            </p:grpSpPr>
            <p:sp>
              <p:nvSpPr>
                <p:cNvPr id="42" name="楕円 41">
                  <a:extLst>
                    <a:ext uri="{FF2B5EF4-FFF2-40B4-BE49-F238E27FC236}">
                      <a16:creationId xmlns:a16="http://schemas.microsoft.com/office/drawing/2014/main" id="{2CC55687-0EAF-44A4-9F49-E47AA3ADC289}"/>
                    </a:ext>
                  </a:extLst>
                </p:cNvPr>
                <p:cNvSpPr/>
                <p:nvPr/>
              </p:nvSpPr>
              <p:spPr bwMode="auto">
                <a:xfrm flipH="1">
                  <a:off x="3700221" y="2692536"/>
                  <a:ext cx="415588" cy="415588"/>
                </a:xfrm>
                <a:prstGeom prst="ellipse">
                  <a:avLst/>
                </a:prstGeom>
                <a:solidFill>
                  <a:srgbClr val="C00000"/>
                </a:solidFill>
                <a:ln w="190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43" name="楕円 42">
                  <a:extLst>
                    <a:ext uri="{FF2B5EF4-FFF2-40B4-BE49-F238E27FC236}">
                      <a16:creationId xmlns:a16="http://schemas.microsoft.com/office/drawing/2014/main" id="{35B7B63D-B573-41AF-B490-6BA1CF284AC5}"/>
                    </a:ext>
                  </a:extLst>
                </p:cNvPr>
                <p:cNvSpPr/>
                <p:nvPr/>
              </p:nvSpPr>
              <p:spPr bwMode="auto">
                <a:xfrm flipH="1">
                  <a:off x="3805699" y="2801956"/>
                  <a:ext cx="204635" cy="204635"/>
                </a:xfrm>
                <a:prstGeom prst="ellipse">
                  <a:avLst/>
                </a:prstGeom>
                <a:solidFill>
                  <a:schemeClr val="tx1"/>
                </a:solidFill>
                <a:ln w="190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44" name="楕円 43">
                  <a:extLst>
                    <a:ext uri="{FF2B5EF4-FFF2-40B4-BE49-F238E27FC236}">
                      <a16:creationId xmlns:a16="http://schemas.microsoft.com/office/drawing/2014/main" id="{A1A13CC5-B6E6-4E01-935C-90DC745A6F4E}"/>
                    </a:ext>
                  </a:extLst>
                </p:cNvPr>
                <p:cNvSpPr/>
                <p:nvPr/>
              </p:nvSpPr>
              <p:spPr bwMode="auto">
                <a:xfrm flipH="1">
                  <a:off x="3781577" y="2750109"/>
                  <a:ext cx="166905" cy="166905"/>
                </a:xfrm>
                <a:prstGeom prst="ellipse">
                  <a:avLst/>
                </a:prstGeom>
                <a:solidFill>
                  <a:schemeClr val="bg1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45" name="楕円 44">
                  <a:extLst>
                    <a:ext uri="{FF2B5EF4-FFF2-40B4-BE49-F238E27FC236}">
                      <a16:creationId xmlns:a16="http://schemas.microsoft.com/office/drawing/2014/main" id="{87FDC3FF-0A00-4920-A3F8-7BA06B728494}"/>
                    </a:ext>
                  </a:extLst>
                </p:cNvPr>
                <p:cNvSpPr/>
                <p:nvPr/>
              </p:nvSpPr>
              <p:spPr bwMode="auto">
                <a:xfrm flipH="1">
                  <a:off x="3910366" y="2968693"/>
                  <a:ext cx="92218" cy="92216"/>
                </a:xfrm>
                <a:prstGeom prst="ellipse">
                  <a:avLst/>
                </a:prstGeom>
                <a:solidFill>
                  <a:schemeClr val="bg1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>
                    <a:ln w="12700">
                      <a:solidFill>
                        <a:schemeClr val="tx1"/>
                      </a:solidFill>
                    </a:ln>
                  </a:endParaRPr>
                </a:p>
              </p:txBody>
            </p:sp>
          </p:grpSp>
        </p:grpSp>
        <p:sp>
          <p:nvSpPr>
            <p:cNvPr id="25" name="四角形: 上の 2 つの角を丸める 24">
              <a:extLst>
                <a:ext uri="{FF2B5EF4-FFF2-40B4-BE49-F238E27FC236}">
                  <a16:creationId xmlns:a16="http://schemas.microsoft.com/office/drawing/2014/main" id="{376D8D42-8D6A-423B-AAB8-A84ACB52FDD8}"/>
                </a:ext>
              </a:extLst>
            </p:cNvPr>
            <p:cNvSpPr/>
            <p:nvPr/>
          </p:nvSpPr>
          <p:spPr bwMode="auto">
            <a:xfrm>
              <a:off x="9171960" y="7044467"/>
              <a:ext cx="376001" cy="244396"/>
            </a:xfrm>
            <a:prstGeom prst="round2SameRect">
              <a:avLst>
                <a:gd name="adj1" fmla="val 50000"/>
                <a:gd name="adj2" fmla="val 15589"/>
              </a:avLst>
            </a:prstGeom>
            <a:solidFill>
              <a:srgbClr val="80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>
                <a:ln w="12700">
                  <a:solidFill>
                    <a:schemeClr val="tx1"/>
                  </a:solidFill>
                </a:ln>
              </a:endParaRPr>
            </a:p>
          </p:txBody>
        </p:sp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E241BDB5-20BA-4DC4-ACE4-913B23E25F29}"/>
                </a:ext>
              </a:extLst>
            </p:cNvPr>
            <p:cNvSpPr/>
            <p:nvPr/>
          </p:nvSpPr>
          <p:spPr bwMode="auto">
            <a:xfrm rot="11700000" flipH="1">
              <a:off x="8628994" y="4491579"/>
              <a:ext cx="680965" cy="538509"/>
            </a:xfrm>
            <a:custGeom>
              <a:avLst/>
              <a:gdLst>
                <a:gd name="connsiteX0" fmla="*/ 229334 w 680965"/>
                <a:gd name="connsiteY0" fmla="*/ 495007 h 538509"/>
                <a:gd name="connsiteX1" fmla="*/ 247980 w 680965"/>
                <a:gd name="connsiteY1" fmla="*/ 498772 h 538509"/>
                <a:gd name="connsiteX2" fmla="*/ 295885 w 680965"/>
                <a:gd name="connsiteY2" fmla="*/ 450867 h 538509"/>
                <a:gd name="connsiteX3" fmla="*/ 295885 w 680965"/>
                <a:gd name="connsiteY3" fmla="*/ 205474 h 538509"/>
                <a:gd name="connsiteX4" fmla="*/ 308157 w 680965"/>
                <a:gd name="connsiteY4" fmla="*/ 202185 h 538509"/>
                <a:gd name="connsiteX5" fmla="*/ 388757 w 680965"/>
                <a:gd name="connsiteY5" fmla="*/ 502992 h 538509"/>
                <a:gd name="connsiteX6" fmla="*/ 447428 w 680965"/>
                <a:gd name="connsiteY6" fmla="*/ 536865 h 538509"/>
                <a:gd name="connsiteX7" fmla="*/ 481302 w 680965"/>
                <a:gd name="connsiteY7" fmla="*/ 478194 h 538509"/>
                <a:gd name="connsiteX8" fmla="*/ 400702 w 680965"/>
                <a:gd name="connsiteY8" fmla="*/ 177388 h 538509"/>
                <a:gd name="connsiteX9" fmla="*/ 408059 w 680965"/>
                <a:gd name="connsiteY9" fmla="*/ 175416 h 538509"/>
                <a:gd name="connsiteX10" fmla="*/ 526807 w 680965"/>
                <a:gd name="connsiteY10" fmla="*/ 381092 h 538509"/>
                <a:gd name="connsiteX11" fmla="*/ 592245 w 680965"/>
                <a:gd name="connsiteY11" fmla="*/ 398627 h 538509"/>
                <a:gd name="connsiteX12" fmla="*/ 609780 w 680965"/>
                <a:gd name="connsiteY12" fmla="*/ 333188 h 538509"/>
                <a:gd name="connsiteX13" fmla="*/ 503868 w 680965"/>
                <a:gd name="connsiteY13" fmla="*/ 149745 h 538509"/>
                <a:gd name="connsiteX14" fmla="*/ 514063 w 680965"/>
                <a:gd name="connsiteY14" fmla="*/ 147013 h 538509"/>
                <a:gd name="connsiteX15" fmla="*/ 612458 w 680965"/>
                <a:gd name="connsiteY15" fmla="*/ 245408 h 538509"/>
                <a:gd name="connsiteX16" fmla="*/ 669211 w 680965"/>
                <a:gd name="connsiteY16" fmla="*/ 245408 h 538509"/>
                <a:gd name="connsiteX17" fmla="*/ 669211 w 680965"/>
                <a:gd name="connsiteY17" fmla="*/ 188656 h 538509"/>
                <a:gd name="connsiteX18" fmla="*/ 506228 w 680965"/>
                <a:gd name="connsiteY18" fmla="*/ 25672 h 538509"/>
                <a:gd name="connsiteX19" fmla="*/ 503234 w 680965"/>
                <a:gd name="connsiteY19" fmla="*/ 14502 h 538509"/>
                <a:gd name="connsiteX20" fmla="*/ 390819 w 680965"/>
                <a:gd name="connsiteY20" fmla="*/ 2046 h 538509"/>
                <a:gd name="connsiteX21" fmla="*/ 277448 w 680965"/>
                <a:gd name="connsiteY21" fmla="*/ 899 h 538509"/>
                <a:gd name="connsiteX22" fmla="*/ 166526 w 680965"/>
                <a:gd name="connsiteY22" fmla="*/ 10804 h 538509"/>
                <a:gd name="connsiteX23" fmla="*/ 164089 w 680965"/>
                <a:gd name="connsiteY23" fmla="*/ 45682 h 538509"/>
                <a:gd name="connsiteX24" fmla="*/ 166837 w 680965"/>
                <a:gd name="connsiteY24" fmla="*/ 62569 h 538509"/>
                <a:gd name="connsiteX25" fmla="*/ 16376 w 680965"/>
                <a:gd name="connsiteY25" fmla="*/ 213030 h 538509"/>
                <a:gd name="connsiteX26" fmla="*/ 16376 w 680965"/>
                <a:gd name="connsiteY26" fmla="*/ 292102 h 538509"/>
                <a:gd name="connsiteX27" fmla="*/ 95448 w 680965"/>
                <a:gd name="connsiteY27" fmla="*/ 292103 h 538509"/>
                <a:gd name="connsiteX28" fmla="*/ 199055 w 680965"/>
                <a:gd name="connsiteY28" fmla="*/ 188494 h 538509"/>
                <a:gd name="connsiteX29" fmla="*/ 200076 w 680965"/>
                <a:gd name="connsiteY29" fmla="*/ 192300 h 538509"/>
                <a:gd name="connsiteX30" fmla="*/ 200075 w 680965"/>
                <a:gd name="connsiteY30" fmla="*/ 450867 h 538509"/>
                <a:gd name="connsiteX31" fmla="*/ 229334 w 680965"/>
                <a:gd name="connsiteY31" fmla="*/ 495007 h 5385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680965" h="538509">
                  <a:moveTo>
                    <a:pt x="229334" y="495007"/>
                  </a:moveTo>
                  <a:cubicBezTo>
                    <a:pt x="235065" y="497432"/>
                    <a:pt x="241366" y="498772"/>
                    <a:pt x="247980" y="498772"/>
                  </a:cubicBezTo>
                  <a:cubicBezTo>
                    <a:pt x="274437" y="498772"/>
                    <a:pt x="295885" y="477324"/>
                    <a:pt x="295885" y="450867"/>
                  </a:cubicBezTo>
                  <a:lnTo>
                    <a:pt x="295885" y="205474"/>
                  </a:lnTo>
                  <a:lnTo>
                    <a:pt x="308157" y="202185"/>
                  </a:lnTo>
                  <a:lnTo>
                    <a:pt x="388757" y="502992"/>
                  </a:lnTo>
                  <a:cubicBezTo>
                    <a:pt x="395605" y="528547"/>
                    <a:pt x="421873" y="543712"/>
                    <a:pt x="447428" y="536865"/>
                  </a:cubicBezTo>
                  <a:cubicBezTo>
                    <a:pt x="472984" y="530018"/>
                    <a:pt x="488149" y="503750"/>
                    <a:pt x="481302" y="478194"/>
                  </a:cubicBezTo>
                  <a:lnTo>
                    <a:pt x="400702" y="177388"/>
                  </a:lnTo>
                  <a:lnTo>
                    <a:pt x="408059" y="175416"/>
                  </a:lnTo>
                  <a:lnTo>
                    <a:pt x="526807" y="381092"/>
                  </a:lnTo>
                  <a:cubicBezTo>
                    <a:pt x="540035" y="404005"/>
                    <a:pt x="569333" y="411855"/>
                    <a:pt x="592245" y="398627"/>
                  </a:cubicBezTo>
                  <a:cubicBezTo>
                    <a:pt x="615157" y="385399"/>
                    <a:pt x="623007" y="356100"/>
                    <a:pt x="609780" y="333188"/>
                  </a:cubicBezTo>
                  <a:lnTo>
                    <a:pt x="503868" y="149745"/>
                  </a:lnTo>
                  <a:lnTo>
                    <a:pt x="514063" y="147013"/>
                  </a:lnTo>
                  <a:lnTo>
                    <a:pt x="612458" y="245408"/>
                  </a:lnTo>
                  <a:cubicBezTo>
                    <a:pt x="628130" y="261080"/>
                    <a:pt x="653539" y="261080"/>
                    <a:pt x="669211" y="245408"/>
                  </a:cubicBezTo>
                  <a:cubicBezTo>
                    <a:pt x="684883" y="229737"/>
                    <a:pt x="684883" y="204327"/>
                    <a:pt x="669211" y="188656"/>
                  </a:cubicBezTo>
                  <a:lnTo>
                    <a:pt x="506228" y="25672"/>
                  </a:lnTo>
                  <a:lnTo>
                    <a:pt x="503234" y="14502"/>
                  </a:lnTo>
                  <a:lnTo>
                    <a:pt x="390819" y="2046"/>
                  </a:lnTo>
                  <a:cubicBezTo>
                    <a:pt x="352821" y="-234"/>
                    <a:pt x="314991" y="-595"/>
                    <a:pt x="277448" y="899"/>
                  </a:cubicBezTo>
                  <a:lnTo>
                    <a:pt x="166526" y="10804"/>
                  </a:lnTo>
                  <a:lnTo>
                    <a:pt x="164089" y="45682"/>
                  </a:lnTo>
                  <a:lnTo>
                    <a:pt x="166837" y="62569"/>
                  </a:lnTo>
                  <a:lnTo>
                    <a:pt x="16376" y="213030"/>
                  </a:lnTo>
                  <a:cubicBezTo>
                    <a:pt x="-5459" y="234866"/>
                    <a:pt x="-5459" y="270267"/>
                    <a:pt x="16376" y="292102"/>
                  </a:cubicBezTo>
                  <a:cubicBezTo>
                    <a:pt x="38211" y="313937"/>
                    <a:pt x="73613" y="313937"/>
                    <a:pt x="95448" y="292103"/>
                  </a:cubicBezTo>
                  <a:lnTo>
                    <a:pt x="199055" y="188494"/>
                  </a:lnTo>
                  <a:lnTo>
                    <a:pt x="200076" y="192300"/>
                  </a:lnTo>
                  <a:lnTo>
                    <a:pt x="200075" y="450867"/>
                  </a:lnTo>
                  <a:cubicBezTo>
                    <a:pt x="200075" y="470710"/>
                    <a:pt x="212140" y="487735"/>
                    <a:pt x="229334" y="495007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>
                <a:ln w="12700">
                  <a:solidFill>
                    <a:schemeClr val="tx1"/>
                  </a:solidFill>
                </a:ln>
              </a:endParaRPr>
            </a:p>
          </p:txBody>
        </p:sp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2CC41EDB-FD21-49AB-9B1B-02E3C42355FA}"/>
                </a:ext>
              </a:extLst>
            </p:cNvPr>
            <p:cNvSpPr/>
            <p:nvPr/>
          </p:nvSpPr>
          <p:spPr bwMode="auto">
            <a:xfrm>
              <a:off x="9444827" y="4417105"/>
              <a:ext cx="516207" cy="606093"/>
            </a:xfrm>
            <a:custGeom>
              <a:avLst/>
              <a:gdLst>
                <a:gd name="connsiteX0" fmla="*/ 286004 w 516207"/>
                <a:gd name="connsiteY0" fmla="*/ 105 h 606093"/>
                <a:gd name="connsiteX1" fmla="*/ 307690 w 516207"/>
                <a:gd name="connsiteY1" fmla="*/ 5922 h 606093"/>
                <a:gd name="connsiteX2" fmla="*/ 473291 w 516207"/>
                <a:gd name="connsiteY2" fmla="*/ 88226 h 606093"/>
                <a:gd name="connsiteX3" fmla="*/ 490329 w 516207"/>
                <a:gd name="connsiteY3" fmla="*/ 107776 h 606093"/>
                <a:gd name="connsiteX4" fmla="*/ 501423 w 516207"/>
                <a:gd name="connsiteY4" fmla="*/ 118339 h 606093"/>
                <a:gd name="connsiteX5" fmla="*/ 502695 w 516207"/>
                <a:gd name="connsiteY5" fmla="*/ 258576 h 606093"/>
                <a:gd name="connsiteX6" fmla="*/ 410896 w 516207"/>
                <a:gd name="connsiteY6" fmla="*/ 400400 h 606093"/>
                <a:gd name="connsiteX7" fmla="*/ 374411 w 516207"/>
                <a:gd name="connsiteY7" fmla="*/ 453309 h 606093"/>
                <a:gd name="connsiteX8" fmla="*/ 281170 w 516207"/>
                <a:gd name="connsiteY8" fmla="*/ 509954 h 606093"/>
                <a:gd name="connsiteX9" fmla="*/ 75744 w 516207"/>
                <a:gd name="connsiteY9" fmla="*/ 596731 h 606093"/>
                <a:gd name="connsiteX10" fmla="*/ 39335 w 516207"/>
                <a:gd name="connsiteY10" fmla="*/ 606093 h 606093"/>
                <a:gd name="connsiteX11" fmla="*/ 30989 w 516207"/>
                <a:gd name="connsiteY11" fmla="*/ 584772 h 606093"/>
                <a:gd name="connsiteX12" fmla="*/ 101322 w 516207"/>
                <a:gd name="connsiteY12" fmla="*/ 448911 h 606093"/>
                <a:gd name="connsiteX13" fmla="*/ 27921 w 516207"/>
                <a:gd name="connsiteY13" fmla="*/ 412431 h 606093"/>
                <a:gd name="connsiteX14" fmla="*/ 5268 w 516207"/>
                <a:gd name="connsiteY14" fmla="*/ 345009 h 606093"/>
                <a:gd name="connsiteX15" fmla="*/ 72688 w 516207"/>
                <a:gd name="connsiteY15" fmla="*/ 322355 h 606093"/>
                <a:gd name="connsiteX16" fmla="*/ 171800 w 516207"/>
                <a:gd name="connsiteY16" fmla="*/ 371615 h 606093"/>
                <a:gd name="connsiteX17" fmla="*/ 173912 w 516207"/>
                <a:gd name="connsiteY17" fmla="*/ 369299 h 606093"/>
                <a:gd name="connsiteX18" fmla="*/ 181665 w 516207"/>
                <a:gd name="connsiteY18" fmla="*/ 360220 h 606093"/>
                <a:gd name="connsiteX19" fmla="*/ 72161 w 516207"/>
                <a:gd name="connsiteY19" fmla="*/ 305796 h 606093"/>
                <a:gd name="connsiteX20" fmla="*/ 46693 w 516207"/>
                <a:gd name="connsiteY20" fmla="*/ 229998 h 606093"/>
                <a:gd name="connsiteX21" fmla="*/ 122490 w 516207"/>
                <a:gd name="connsiteY21" fmla="*/ 204530 h 606093"/>
                <a:gd name="connsiteX22" fmla="*/ 257373 w 516207"/>
                <a:gd name="connsiteY22" fmla="*/ 271567 h 606093"/>
                <a:gd name="connsiteX23" fmla="*/ 272674 w 516207"/>
                <a:gd name="connsiteY23" fmla="*/ 253649 h 606093"/>
                <a:gd name="connsiteX24" fmla="*/ 273671 w 516207"/>
                <a:gd name="connsiteY24" fmla="*/ 252587 h 606093"/>
                <a:gd name="connsiteX25" fmla="*/ 136225 w 516207"/>
                <a:gd name="connsiteY25" fmla="*/ 184277 h 606093"/>
                <a:gd name="connsiteX26" fmla="*/ 112247 w 516207"/>
                <a:gd name="connsiteY26" fmla="*/ 112912 h 606093"/>
                <a:gd name="connsiteX27" fmla="*/ 183612 w 516207"/>
                <a:gd name="connsiteY27" fmla="*/ 88933 h 606093"/>
                <a:gd name="connsiteX28" fmla="*/ 357144 w 516207"/>
                <a:gd name="connsiteY28" fmla="*/ 175179 h 606093"/>
                <a:gd name="connsiteX29" fmla="*/ 376854 w 516207"/>
                <a:gd name="connsiteY29" fmla="*/ 166576 h 606093"/>
                <a:gd name="connsiteX30" fmla="*/ 257361 w 516207"/>
                <a:gd name="connsiteY30" fmla="*/ 107187 h 606093"/>
                <a:gd name="connsiteX31" fmla="*/ 231892 w 516207"/>
                <a:gd name="connsiteY31" fmla="*/ 31390 h 606093"/>
                <a:gd name="connsiteX32" fmla="*/ 286004 w 516207"/>
                <a:gd name="connsiteY32" fmla="*/ 105 h 6060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516207" h="606093">
                  <a:moveTo>
                    <a:pt x="286004" y="105"/>
                  </a:moveTo>
                  <a:cubicBezTo>
                    <a:pt x="293335" y="554"/>
                    <a:pt x="300699" y="2447"/>
                    <a:pt x="307690" y="5922"/>
                  </a:cubicBezTo>
                  <a:lnTo>
                    <a:pt x="473291" y="88226"/>
                  </a:lnTo>
                  <a:lnTo>
                    <a:pt x="490329" y="107776"/>
                  </a:lnTo>
                  <a:lnTo>
                    <a:pt x="501423" y="118339"/>
                  </a:lnTo>
                  <a:cubicBezTo>
                    <a:pt x="503485" y="143473"/>
                    <a:pt x="532809" y="187262"/>
                    <a:pt x="502695" y="258576"/>
                  </a:cubicBezTo>
                  <a:cubicBezTo>
                    <a:pt x="487638" y="294232"/>
                    <a:pt x="449130" y="346983"/>
                    <a:pt x="410896" y="400400"/>
                  </a:cubicBezTo>
                  <a:lnTo>
                    <a:pt x="374411" y="453309"/>
                  </a:lnTo>
                  <a:lnTo>
                    <a:pt x="281170" y="509954"/>
                  </a:lnTo>
                  <a:cubicBezTo>
                    <a:pt x="216231" y="545232"/>
                    <a:pt x="147500" y="574413"/>
                    <a:pt x="75744" y="596731"/>
                  </a:cubicBezTo>
                  <a:lnTo>
                    <a:pt x="39335" y="606093"/>
                  </a:lnTo>
                  <a:lnTo>
                    <a:pt x="30989" y="584772"/>
                  </a:lnTo>
                  <a:cubicBezTo>
                    <a:pt x="21590" y="528229"/>
                    <a:pt x="101834" y="477634"/>
                    <a:pt x="101322" y="448911"/>
                  </a:cubicBezTo>
                  <a:lnTo>
                    <a:pt x="27921" y="412431"/>
                  </a:lnTo>
                  <a:cubicBezTo>
                    <a:pt x="3048" y="400069"/>
                    <a:pt x="-7095" y="369883"/>
                    <a:pt x="5268" y="345009"/>
                  </a:cubicBezTo>
                  <a:cubicBezTo>
                    <a:pt x="17629" y="320136"/>
                    <a:pt x="47815" y="309994"/>
                    <a:pt x="72688" y="322355"/>
                  </a:cubicBezTo>
                  <a:lnTo>
                    <a:pt x="171800" y="371615"/>
                  </a:lnTo>
                  <a:cubicBezTo>
                    <a:pt x="172504" y="370843"/>
                    <a:pt x="173208" y="370071"/>
                    <a:pt x="173912" y="369299"/>
                  </a:cubicBezTo>
                  <a:cubicBezTo>
                    <a:pt x="176496" y="366272"/>
                    <a:pt x="179081" y="363246"/>
                    <a:pt x="181665" y="360220"/>
                  </a:cubicBezTo>
                  <a:lnTo>
                    <a:pt x="72161" y="305796"/>
                  </a:lnTo>
                  <a:cubicBezTo>
                    <a:pt x="44197" y="291898"/>
                    <a:pt x="32795" y="257962"/>
                    <a:pt x="46693" y="229998"/>
                  </a:cubicBezTo>
                  <a:cubicBezTo>
                    <a:pt x="60591" y="202034"/>
                    <a:pt x="94526" y="190632"/>
                    <a:pt x="122490" y="204530"/>
                  </a:cubicBezTo>
                  <a:lnTo>
                    <a:pt x="257373" y="271567"/>
                  </a:lnTo>
                  <a:cubicBezTo>
                    <a:pt x="262473" y="265594"/>
                    <a:pt x="267574" y="259621"/>
                    <a:pt x="272674" y="253649"/>
                  </a:cubicBezTo>
                  <a:cubicBezTo>
                    <a:pt x="273007" y="253295"/>
                    <a:pt x="273339" y="252941"/>
                    <a:pt x="273671" y="252587"/>
                  </a:cubicBezTo>
                  <a:lnTo>
                    <a:pt x="136225" y="184277"/>
                  </a:lnTo>
                  <a:cubicBezTo>
                    <a:pt x="109898" y="171191"/>
                    <a:pt x="99162" y="139240"/>
                    <a:pt x="112247" y="112912"/>
                  </a:cubicBezTo>
                  <a:cubicBezTo>
                    <a:pt x="125332" y="86583"/>
                    <a:pt x="157284" y="75847"/>
                    <a:pt x="183612" y="88933"/>
                  </a:cubicBezTo>
                  <a:lnTo>
                    <a:pt x="357144" y="175179"/>
                  </a:lnTo>
                  <a:lnTo>
                    <a:pt x="376854" y="166576"/>
                  </a:lnTo>
                  <a:lnTo>
                    <a:pt x="257361" y="107187"/>
                  </a:lnTo>
                  <a:cubicBezTo>
                    <a:pt x="229397" y="93289"/>
                    <a:pt x="217994" y="59354"/>
                    <a:pt x="231892" y="31390"/>
                  </a:cubicBezTo>
                  <a:cubicBezTo>
                    <a:pt x="242315" y="10417"/>
                    <a:pt x="264010" y="-1240"/>
                    <a:pt x="286004" y="105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28" name="グループ化 27">
              <a:extLst>
                <a:ext uri="{FF2B5EF4-FFF2-40B4-BE49-F238E27FC236}">
                  <a16:creationId xmlns:a16="http://schemas.microsoft.com/office/drawing/2014/main" id="{9F653CB7-690B-4771-8D66-D31040461E11}"/>
                </a:ext>
              </a:extLst>
            </p:cNvPr>
            <p:cNvGrpSpPr/>
            <p:nvPr/>
          </p:nvGrpSpPr>
          <p:grpSpPr>
            <a:xfrm rot="669756">
              <a:off x="9407216" y="4127027"/>
              <a:ext cx="569614" cy="1043921"/>
              <a:chOff x="5890615" y="3842816"/>
              <a:chExt cx="569614" cy="1043921"/>
            </a:xfrm>
          </p:grpSpPr>
          <p:sp>
            <p:nvSpPr>
              <p:cNvPr id="36" name="四角形: 角を丸くする 35">
                <a:extLst>
                  <a:ext uri="{FF2B5EF4-FFF2-40B4-BE49-F238E27FC236}">
                    <a16:creationId xmlns:a16="http://schemas.microsoft.com/office/drawing/2014/main" id="{85AEBC68-9816-413F-8C2E-AAFBB2906E97}"/>
                  </a:ext>
                </a:extLst>
              </p:cNvPr>
              <p:cNvSpPr/>
              <p:nvPr/>
            </p:nvSpPr>
            <p:spPr bwMode="auto">
              <a:xfrm rot="1815890">
                <a:off x="6026312" y="3842816"/>
                <a:ext cx="184229" cy="941710"/>
              </a:xfrm>
              <a:prstGeom prst="roundRect">
                <a:avLst/>
              </a:prstGeom>
              <a:gradFill>
                <a:gsLst>
                  <a:gs pos="0">
                    <a:srgbClr val="FF6699"/>
                  </a:gs>
                  <a:gs pos="50000">
                    <a:srgbClr val="FFCCFF"/>
                  </a:gs>
                  <a:gs pos="15000">
                    <a:srgbClr val="FFCCFF"/>
                  </a:gs>
                  <a:gs pos="100000">
                    <a:srgbClr val="FF6699"/>
                  </a:gs>
                </a:gsLst>
                <a:lin ang="0" scaled="1"/>
              </a:gra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37" name="フリーフォーム: 図形 36">
                <a:extLst>
                  <a:ext uri="{FF2B5EF4-FFF2-40B4-BE49-F238E27FC236}">
                    <a16:creationId xmlns:a16="http://schemas.microsoft.com/office/drawing/2014/main" id="{225A0A88-EF38-44B6-93D7-1E3AADC516D2}"/>
                  </a:ext>
                </a:extLst>
              </p:cNvPr>
              <p:cNvSpPr/>
              <p:nvPr/>
            </p:nvSpPr>
            <p:spPr bwMode="auto">
              <a:xfrm rot="1815890">
                <a:off x="5890615" y="4153121"/>
                <a:ext cx="569614" cy="733616"/>
              </a:xfrm>
              <a:custGeom>
                <a:avLst/>
                <a:gdLst>
                  <a:gd name="connsiteX0" fmla="*/ 324584 w 596331"/>
                  <a:gd name="connsiteY0" fmla="*/ 0 h 1332640"/>
                  <a:gd name="connsiteX1" fmla="*/ 98282 w 596331"/>
                  <a:gd name="connsiteY1" fmla="*/ 60637 h 1332640"/>
                  <a:gd name="connsiteX2" fmla="*/ 47630 w 596331"/>
                  <a:gd name="connsiteY2" fmla="*/ 148369 h 1332640"/>
                  <a:gd name="connsiteX3" fmla="*/ 135362 w 596331"/>
                  <a:gd name="connsiteY3" fmla="*/ 199021 h 1332640"/>
                  <a:gd name="connsiteX4" fmla="*/ 298656 w 596331"/>
                  <a:gd name="connsiteY4" fmla="*/ 155267 h 1332640"/>
                  <a:gd name="connsiteX5" fmla="*/ 287145 w 596331"/>
                  <a:gd name="connsiteY5" fmla="*/ 179962 h 1332640"/>
                  <a:gd name="connsiteX6" fmla="*/ 50004 w 596331"/>
                  <a:gd name="connsiteY6" fmla="*/ 243503 h 1332640"/>
                  <a:gd name="connsiteX7" fmla="*/ 2314 w 596331"/>
                  <a:gd name="connsiteY7" fmla="*/ 326105 h 1332640"/>
                  <a:gd name="connsiteX8" fmla="*/ 84915 w 596331"/>
                  <a:gd name="connsiteY8" fmla="*/ 373795 h 1332640"/>
                  <a:gd name="connsiteX9" fmla="*/ 272741 w 596331"/>
                  <a:gd name="connsiteY9" fmla="*/ 323467 h 1332640"/>
                  <a:gd name="connsiteX10" fmla="*/ 272684 w 596331"/>
                  <a:gd name="connsiteY10" fmla="*/ 325311 h 1332640"/>
                  <a:gd name="connsiteX11" fmla="*/ 273169 w 596331"/>
                  <a:gd name="connsiteY11" fmla="*/ 355159 h 1332640"/>
                  <a:gd name="connsiteX12" fmla="*/ 88846 w 596331"/>
                  <a:gd name="connsiteY12" fmla="*/ 404548 h 1332640"/>
                  <a:gd name="connsiteX13" fmla="*/ 38194 w 596331"/>
                  <a:gd name="connsiteY13" fmla="*/ 492280 h 1332640"/>
                  <a:gd name="connsiteX14" fmla="*/ 125926 w 596331"/>
                  <a:gd name="connsiteY14" fmla="*/ 542932 h 1332640"/>
                  <a:gd name="connsiteX15" fmla="*/ 275569 w 596331"/>
                  <a:gd name="connsiteY15" fmla="*/ 502836 h 1332640"/>
                  <a:gd name="connsiteX16" fmla="*/ 275814 w 596331"/>
                  <a:gd name="connsiteY16" fmla="*/ 517960 h 1332640"/>
                  <a:gd name="connsiteX17" fmla="*/ 275750 w 596331"/>
                  <a:gd name="connsiteY17" fmla="*/ 521931 h 1332640"/>
                  <a:gd name="connsiteX18" fmla="*/ 140308 w 596331"/>
                  <a:gd name="connsiteY18" fmla="*/ 558221 h 1332640"/>
                  <a:gd name="connsiteX19" fmla="*/ 95254 w 596331"/>
                  <a:gd name="connsiteY19" fmla="*/ 636258 h 1332640"/>
                  <a:gd name="connsiteX20" fmla="*/ 173291 w 596331"/>
                  <a:gd name="connsiteY20" fmla="*/ 681313 h 1332640"/>
                  <a:gd name="connsiteX21" fmla="*/ 273597 w 596331"/>
                  <a:gd name="connsiteY21" fmla="*/ 654436 h 1332640"/>
                  <a:gd name="connsiteX22" fmla="*/ 272684 w 596331"/>
                  <a:gd name="connsiteY22" fmla="*/ 710609 h 1332640"/>
                  <a:gd name="connsiteX23" fmla="*/ 285813 w 596331"/>
                  <a:gd name="connsiteY23" fmla="*/ 853100 h 1332640"/>
                  <a:gd name="connsiteX24" fmla="*/ 286152 w 596331"/>
                  <a:gd name="connsiteY24" fmla="*/ 853829 h 1332640"/>
                  <a:gd name="connsiteX25" fmla="*/ 285118 w 596331"/>
                  <a:gd name="connsiteY25" fmla="*/ 856325 h 1332640"/>
                  <a:gd name="connsiteX26" fmla="*/ 285118 w 596331"/>
                  <a:gd name="connsiteY26" fmla="*/ 1304150 h 1332640"/>
                  <a:gd name="connsiteX27" fmla="*/ 313608 w 596331"/>
                  <a:gd name="connsiteY27" fmla="*/ 1332640 h 1332640"/>
                  <a:gd name="connsiteX28" fmla="*/ 427567 w 596331"/>
                  <a:gd name="connsiteY28" fmla="*/ 1332640 h 1332640"/>
                  <a:gd name="connsiteX29" fmla="*/ 456057 w 596331"/>
                  <a:gd name="connsiteY29" fmla="*/ 1304150 h 1332640"/>
                  <a:gd name="connsiteX30" fmla="*/ 456057 w 596331"/>
                  <a:gd name="connsiteY30" fmla="*/ 891231 h 1332640"/>
                  <a:gd name="connsiteX31" fmla="*/ 458457 w 596331"/>
                  <a:gd name="connsiteY31" fmla="*/ 890364 h 1332640"/>
                  <a:gd name="connsiteX32" fmla="*/ 596331 w 596331"/>
                  <a:gd name="connsiteY32" fmla="*/ 517960 h 1332640"/>
                  <a:gd name="connsiteX33" fmla="*/ 458457 w 596331"/>
                  <a:gd name="connsiteY33" fmla="*/ 145556 h 1332640"/>
                  <a:gd name="connsiteX34" fmla="*/ 449842 w 596331"/>
                  <a:gd name="connsiteY34" fmla="*/ 142442 h 1332640"/>
                  <a:gd name="connsiteX35" fmla="*/ 413823 w 596331"/>
                  <a:gd name="connsiteY35" fmla="*/ 45230 h 1332640"/>
                  <a:gd name="connsiteX36" fmla="*/ 376551 w 596331"/>
                  <a:gd name="connsiteY36" fmla="*/ 5022 h 1332640"/>
                  <a:gd name="connsiteX37" fmla="*/ 357157 w 596331"/>
                  <a:gd name="connsiteY37" fmla="*/ 4288 h 1332640"/>
                  <a:gd name="connsiteX0" fmla="*/ 324584 w 596331"/>
                  <a:gd name="connsiteY0" fmla="*/ 0 h 1348704"/>
                  <a:gd name="connsiteX1" fmla="*/ 98282 w 596331"/>
                  <a:gd name="connsiteY1" fmla="*/ 60637 h 1348704"/>
                  <a:gd name="connsiteX2" fmla="*/ 47630 w 596331"/>
                  <a:gd name="connsiteY2" fmla="*/ 148369 h 1348704"/>
                  <a:gd name="connsiteX3" fmla="*/ 135362 w 596331"/>
                  <a:gd name="connsiteY3" fmla="*/ 199021 h 1348704"/>
                  <a:gd name="connsiteX4" fmla="*/ 298656 w 596331"/>
                  <a:gd name="connsiteY4" fmla="*/ 155267 h 1348704"/>
                  <a:gd name="connsiteX5" fmla="*/ 287145 w 596331"/>
                  <a:gd name="connsiteY5" fmla="*/ 179962 h 1348704"/>
                  <a:gd name="connsiteX6" fmla="*/ 50004 w 596331"/>
                  <a:gd name="connsiteY6" fmla="*/ 243503 h 1348704"/>
                  <a:gd name="connsiteX7" fmla="*/ 2314 w 596331"/>
                  <a:gd name="connsiteY7" fmla="*/ 326105 h 1348704"/>
                  <a:gd name="connsiteX8" fmla="*/ 84915 w 596331"/>
                  <a:gd name="connsiteY8" fmla="*/ 373795 h 1348704"/>
                  <a:gd name="connsiteX9" fmla="*/ 272741 w 596331"/>
                  <a:gd name="connsiteY9" fmla="*/ 323467 h 1348704"/>
                  <a:gd name="connsiteX10" fmla="*/ 272684 w 596331"/>
                  <a:gd name="connsiteY10" fmla="*/ 325311 h 1348704"/>
                  <a:gd name="connsiteX11" fmla="*/ 273169 w 596331"/>
                  <a:gd name="connsiteY11" fmla="*/ 355159 h 1348704"/>
                  <a:gd name="connsiteX12" fmla="*/ 88846 w 596331"/>
                  <a:gd name="connsiteY12" fmla="*/ 404548 h 1348704"/>
                  <a:gd name="connsiteX13" fmla="*/ 38194 w 596331"/>
                  <a:gd name="connsiteY13" fmla="*/ 492280 h 1348704"/>
                  <a:gd name="connsiteX14" fmla="*/ 125926 w 596331"/>
                  <a:gd name="connsiteY14" fmla="*/ 542932 h 1348704"/>
                  <a:gd name="connsiteX15" fmla="*/ 275569 w 596331"/>
                  <a:gd name="connsiteY15" fmla="*/ 502836 h 1348704"/>
                  <a:gd name="connsiteX16" fmla="*/ 275814 w 596331"/>
                  <a:gd name="connsiteY16" fmla="*/ 517960 h 1348704"/>
                  <a:gd name="connsiteX17" fmla="*/ 275750 w 596331"/>
                  <a:gd name="connsiteY17" fmla="*/ 521931 h 1348704"/>
                  <a:gd name="connsiteX18" fmla="*/ 140308 w 596331"/>
                  <a:gd name="connsiteY18" fmla="*/ 558221 h 1348704"/>
                  <a:gd name="connsiteX19" fmla="*/ 95254 w 596331"/>
                  <a:gd name="connsiteY19" fmla="*/ 636258 h 1348704"/>
                  <a:gd name="connsiteX20" fmla="*/ 173291 w 596331"/>
                  <a:gd name="connsiteY20" fmla="*/ 681313 h 1348704"/>
                  <a:gd name="connsiteX21" fmla="*/ 273597 w 596331"/>
                  <a:gd name="connsiteY21" fmla="*/ 654436 h 1348704"/>
                  <a:gd name="connsiteX22" fmla="*/ 272684 w 596331"/>
                  <a:gd name="connsiteY22" fmla="*/ 710609 h 1348704"/>
                  <a:gd name="connsiteX23" fmla="*/ 285813 w 596331"/>
                  <a:gd name="connsiteY23" fmla="*/ 853100 h 1348704"/>
                  <a:gd name="connsiteX24" fmla="*/ 286152 w 596331"/>
                  <a:gd name="connsiteY24" fmla="*/ 853829 h 1348704"/>
                  <a:gd name="connsiteX25" fmla="*/ 285118 w 596331"/>
                  <a:gd name="connsiteY25" fmla="*/ 856325 h 1348704"/>
                  <a:gd name="connsiteX26" fmla="*/ 285118 w 596331"/>
                  <a:gd name="connsiteY26" fmla="*/ 1304150 h 1348704"/>
                  <a:gd name="connsiteX27" fmla="*/ 427567 w 596331"/>
                  <a:gd name="connsiteY27" fmla="*/ 1332640 h 1348704"/>
                  <a:gd name="connsiteX28" fmla="*/ 456057 w 596331"/>
                  <a:gd name="connsiteY28" fmla="*/ 1304150 h 1348704"/>
                  <a:gd name="connsiteX29" fmla="*/ 456057 w 596331"/>
                  <a:gd name="connsiteY29" fmla="*/ 891231 h 1348704"/>
                  <a:gd name="connsiteX30" fmla="*/ 458457 w 596331"/>
                  <a:gd name="connsiteY30" fmla="*/ 890364 h 1348704"/>
                  <a:gd name="connsiteX31" fmla="*/ 596331 w 596331"/>
                  <a:gd name="connsiteY31" fmla="*/ 517960 h 1348704"/>
                  <a:gd name="connsiteX32" fmla="*/ 458457 w 596331"/>
                  <a:gd name="connsiteY32" fmla="*/ 145556 h 1348704"/>
                  <a:gd name="connsiteX33" fmla="*/ 449842 w 596331"/>
                  <a:gd name="connsiteY33" fmla="*/ 142442 h 1348704"/>
                  <a:gd name="connsiteX34" fmla="*/ 413823 w 596331"/>
                  <a:gd name="connsiteY34" fmla="*/ 45230 h 1348704"/>
                  <a:gd name="connsiteX35" fmla="*/ 376551 w 596331"/>
                  <a:gd name="connsiteY35" fmla="*/ 5022 h 1348704"/>
                  <a:gd name="connsiteX36" fmla="*/ 357157 w 596331"/>
                  <a:gd name="connsiteY36" fmla="*/ 4288 h 1348704"/>
                  <a:gd name="connsiteX37" fmla="*/ 324584 w 596331"/>
                  <a:gd name="connsiteY37" fmla="*/ 0 h 1348704"/>
                  <a:gd name="connsiteX0" fmla="*/ 324584 w 596331"/>
                  <a:gd name="connsiteY0" fmla="*/ 0 h 1357968"/>
                  <a:gd name="connsiteX1" fmla="*/ 98282 w 596331"/>
                  <a:gd name="connsiteY1" fmla="*/ 60637 h 1357968"/>
                  <a:gd name="connsiteX2" fmla="*/ 47630 w 596331"/>
                  <a:gd name="connsiteY2" fmla="*/ 148369 h 1357968"/>
                  <a:gd name="connsiteX3" fmla="*/ 135362 w 596331"/>
                  <a:gd name="connsiteY3" fmla="*/ 199021 h 1357968"/>
                  <a:gd name="connsiteX4" fmla="*/ 298656 w 596331"/>
                  <a:gd name="connsiteY4" fmla="*/ 155267 h 1357968"/>
                  <a:gd name="connsiteX5" fmla="*/ 287145 w 596331"/>
                  <a:gd name="connsiteY5" fmla="*/ 179962 h 1357968"/>
                  <a:gd name="connsiteX6" fmla="*/ 50004 w 596331"/>
                  <a:gd name="connsiteY6" fmla="*/ 243503 h 1357968"/>
                  <a:gd name="connsiteX7" fmla="*/ 2314 w 596331"/>
                  <a:gd name="connsiteY7" fmla="*/ 326105 h 1357968"/>
                  <a:gd name="connsiteX8" fmla="*/ 84915 w 596331"/>
                  <a:gd name="connsiteY8" fmla="*/ 373795 h 1357968"/>
                  <a:gd name="connsiteX9" fmla="*/ 272741 w 596331"/>
                  <a:gd name="connsiteY9" fmla="*/ 323467 h 1357968"/>
                  <a:gd name="connsiteX10" fmla="*/ 272684 w 596331"/>
                  <a:gd name="connsiteY10" fmla="*/ 325311 h 1357968"/>
                  <a:gd name="connsiteX11" fmla="*/ 273169 w 596331"/>
                  <a:gd name="connsiteY11" fmla="*/ 355159 h 1357968"/>
                  <a:gd name="connsiteX12" fmla="*/ 88846 w 596331"/>
                  <a:gd name="connsiteY12" fmla="*/ 404548 h 1357968"/>
                  <a:gd name="connsiteX13" fmla="*/ 38194 w 596331"/>
                  <a:gd name="connsiteY13" fmla="*/ 492280 h 1357968"/>
                  <a:gd name="connsiteX14" fmla="*/ 125926 w 596331"/>
                  <a:gd name="connsiteY14" fmla="*/ 542932 h 1357968"/>
                  <a:gd name="connsiteX15" fmla="*/ 275569 w 596331"/>
                  <a:gd name="connsiteY15" fmla="*/ 502836 h 1357968"/>
                  <a:gd name="connsiteX16" fmla="*/ 275814 w 596331"/>
                  <a:gd name="connsiteY16" fmla="*/ 517960 h 1357968"/>
                  <a:gd name="connsiteX17" fmla="*/ 275750 w 596331"/>
                  <a:gd name="connsiteY17" fmla="*/ 521931 h 1357968"/>
                  <a:gd name="connsiteX18" fmla="*/ 140308 w 596331"/>
                  <a:gd name="connsiteY18" fmla="*/ 558221 h 1357968"/>
                  <a:gd name="connsiteX19" fmla="*/ 95254 w 596331"/>
                  <a:gd name="connsiteY19" fmla="*/ 636258 h 1357968"/>
                  <a:gd name="connsiteX20" fmla="*/ 173291 w 596331"/>
                  <a:gd name="connsiteY20" fmla="*/ 681313 h 1357968"/>
                  <a:gd name="connsiteX21" fmla="*/ 273597 w 596331"/>
                  <a:gd name="connsiteY21" fmla="*/ 654436 h 1357968"/>
                  <a:gd name="connsiteX22" fmla="*/ 272684 w 596331"/>
                  <a:gd name="connsiteY22" fmla="*/ 710609 h 1357968"/>
                  <a:gd name="connsiteX23" fmla="*/ 285813 w 596331"/>
                  <a:gd name="connsiteY23" fmla="*/ 853100 h 1357968"/>
                  <a:gd name="connsiteX24" fmla="*/ 286152 w 596331"/>
                  <a:gd name="connsiteY24" fmla="*/ 853829 h 1357968"/>
                  <a:gd name="connsiteX25" fmla="*/ 285118 w 596331"/>
                  <a:gd name="connsiteY25" fmla="*/ 856325 h 1357968"/>
                  <a:gd name="connsiteX26" fmla="*/ 285118 w 596331"/>
                  <a:gd name="connsiteY26" fmla="*/ 1304150 h 1357968"/>
                  <a:gd name="connsiteX27" fmla="*/ 456057 w 596331"/>
                  <a:gd name="connsiteY27" fmla="*/ 1304150 h 1357968"/>
                  <a:gd name="connsiteX28" fmla="*/ 456057 w 596331"/>
                  <a:gd name="connsiteY28" fmla="*/ 891231 h 1357968"/>
                  <a:gd name="connsiteX29" fmla="*/ 458457 w 596331"/>
                  <a:gd name="connsiteY29" fmla="*/ 890364 h 1357968"/>
                  <a:gd name="connsiteX30" fmla="*/ 596331 w 596331"/>
                  <a:gd name="connsiteY30" fmla="*/ 517960 h 1357968"/>
                  <a:gd name="connsiteX31" fmla="*/ 458457 w 596331"/>
                  <a:gd name="connsiteY31" fmla="*/ 145556 h 1357968"/>
                  <a:gd name="connsiteX32" fmla="*/ 449842 w 596331"/>
                  <a:gd name="connsiteY32" fmla="*/ 142442 h 1357968"/>
                  <a:gd name="connsiteX33" fmla="*/ 413823 w 596331"/>
                  <a:gd name="connsiteY33" fmla="*/ 45230 h 1357968"/>
                  <a:gd name="connsiteX34" fmla="*/ 376551 w 596331"/>
                  <a:gd name="connsiteY34" fmla="*/ 5022 h 1357968"/>
                  <a:gd name="connsiteX35" fmla="*/ 357157 w 596331"/>
                  <a:gd name="connsiteY35" fmla="*/ 4288 h 1357968"/>
                  <a:gd name="connsiteX36" fmla="*/ 324584 w 596331"/>
                  <a:gd name="connsiteY36" fmla="*/ 0 h 1357968"/>
                  <a:gd name="connsiteX0" fmla="*/ 324584 w 596331"/>
                  <a:gd name="connsiteY0" fmla="*/ 0 h 1319410"/>
                  <a:gd name="connsiteX1" fmla="*/ 98282 w 596331"/>
                  <a:gd name="connsiteY1" fmla="*/ 60637 h 1319410"/>
                  <a:gd name="connsiteX2" fmla="*/ 47630 w 596331"/>
                  <a:gd name="connsiteY2" fmla="*/ 148369 h 1319410"/>
                  <a:gd name="connsiteX3" fmla="*/ 135362 w 596331"/>
                  <a:gd name="connsiteY3" fmla="*/ 199021 h 1319410"/>
                  <a:gd name="connsiteX4" fmla="*/ 298656 w 596331"/>
                  <a:gd name="connsiteY4" fmla="*/ 155267 h 1319410"/>
                  <a:gd name="connsiteX5" fmla="*/ 287145 w 596331"/>
                  <a:gd name="connsiteY5" fmla="*/ 179962 h 1319410"/>
                  <a:gd name="connsiteX6" fmla="*/ 50004 w 596331"/>
                  <a:gd name="connsiteY6" fmla="*/ 243503 h 1319410"/>
                  <a:gd name="connsiteX7" fmla="*/ 2314 w 596331"/>
                  <a:gd name="connsiteY7" fmla="*/ 326105 h 1319410"/>
                  <a:gd name="connsiteX8" fmla="*/ 84915 w 596331"/>
                  <a:gd name="connsiteY8" fmla="*/ 373795 h 1319410"/>
                  <a:gd name="connsiteX9" fmla="*/ 272741 w 596331"/>
                  <a:gd name="connsiteY9" fmla="*/ 323467 h 1319410"/>
                  <a:gd name="connsiteX10" fmla="*/ 272684 w 596331"/>
                  <a:gd name="connsiteY10" fmla="*/ 325311 h 1319410"/>
                  <a:gd name="connsiteX11" fmla="*/ 273169 w 596331"/>
                  <a:gd name="connsiteY11" fmla="*/ 355159 h 1319410"/>
                  <a:gd name="connsiteX12" fmla="*/ 88846 w 596331"/>
                  <a:gd name="connsiteY12" fmla="*/ 404548 h 1319410"/>
                  <a:gd name="connsiteX13" fmla="*/ 38194 w 596331"/>
                  <a:gd name="connsiteY13" fmla="*/ 492280 h 1319410"/>
                  <a:gd name="connsiteX14" fmla="*/ 125926 w 596331"/>
                  <a:gd name="connsiteY14" fmla="*/ 542932 h 1319410"/>
                  <a:gd name="connsiteX15" fmla="*/ 275569 w 596331"/>
                  <a:gd name="connsiteY15" fmla="*/ 502836 h 1319410"/>
                  <a:gd name="connsiteX16" fmla="*/ 275814 w 596331"/>
                  <a:gd name="connsiteY16" fmla="*/ 517960 h 1319410"/>
                  <a:gd name="connsiteX17" fmla="*/ 275750 w 596331"/>
                  <a:gd name="connsiteY17" fmla="*/ 521931 h 1319410"/>
                  <a:gd name="connsiteX18" fmla="*/ 140308 w 596331"/>
                  <a:gd name="connsiteY18" fmla="*/ 558221 h 1319410"/>
                  <a:gd name="connsiteX19" fmla="*/ 95254 w 596331"/>
                  <a:gd name="connsiteY19" fmla="*/ 636258 h 1319410"/>
                  <a:gd name="connsiteX20" fmla="*/ 173291 w 596331"/>
                  <a:gd name="connsiteY20" fmla="*/ 681313 h 1319410"/>
                  <a:gd name="connsiteX21" fmla="*/ 273597 w 596331"/>
                  <a:gd name="connsiteY21" fmla="*/ 654436 h 1319410"/>
                  <a:gd name="connsiteX22" fmla="*/ 272684 w 596331"/>
                  <a:gd name="connsiteY22" fmla="*/ 710609 h 1319410"/>
                  <a:gd name="connsiteX23" fmla="*/ 285813 w 596331"/>
                  <a:gd name="connsiteY23" fmla="*/ 853100 h 1319410"/>
                  <a:gd name="connsiteX24" fmla="*/ 286152 w 596331"/>
                  <a:gd name="connsiteY24" fmla="*/ 853829 h 1319410"/>
                  <a:gd name="connsiteX25" fmla="*/ 285118 w 596331"/>
                  <a:gd name="connsiteY25" fmla="*/ 856325 h 1319410"/>
                  <a:gd name="connsiteX26" fmla="*/ 285118 w 596331"/>
                  <a:gd name="connsiteY26" fmla="*/ 1304150 h 1319410"/>
                  <a:gd name="connsiteX27" fmla="*/ 447628 w 596331"/>
                  <a:gd name="connsiteY27" fmla="*/ 1090180 h 1319410"/>
                  <a:gd name="connsiteX28" fmla="*/ 456057 w 596331"/>
                  <a:gd name="connsiteY28" fmla="*/ 891231 h 1319410"/>
                  <a:gd name="connsiteX29" fmla="*/ 458457 w 596331"/>
                  <a:gd name="connsiteY29" fmla="*/ 890364 h 1319410"/>
                  <a:gd name="connsiteX30" fmla="*/ 596331 w 596331"/>
                  <a:gd name="connsiteY30" fmla="*/ 517960 h 1319410"/>
                  <a:gd name="connsiteX31" fmla="*/ 458457 w 596331"/>
                  <a:gd name="connsiteY31" fmla="*/ 145556 h 1319410"/>
                  <a:gd name="connsiteX32" fmla="*/ 449842 w 596331"/>
                  <a:gd name="connsiteY32" fmla="*/ 142442 h 1319410"/>
                  <a:gd name="connsiteX33" fmla="*/ 413823 w 596331"/>
                  <a:gd name="connsiteY33" fmla="*/ 45230 h 1319410"/>
                  <a:gd name="connsiteX34" fmla="*/ 376551 w 596331"/>
                  <a:gd name="connsiteY34" fmla="*/ 5022 h 1319410"/>
                  <a:gd name="connsiteX35" fmla="*/ 357157 w 596331"/>
                  <a:gd name="connsiteY35" fmla="*/ 4288 h 1319410"/>
                  <a:gd name="connsiteX36" fmla="*/ 324584 w 596331"/>
                  <a:gd name="connsiteY36" fmla="*/ 0 h 1319410"/>
                  <a:gd name="connsiteX0" fmla="*/ 324584 w 596331"/>
                  <a:gd name="connsiteY0" fmla="*/ 0 h 1143699"/>
                  <a:gd name="connsiteX1" fmla="*/ 98282 w 596331"/>
                  <a:gd name="connsiteY1" fmla="*/ 60637 h 1143699"/>
                  <a:gd name="connsiteX2" fmla="*/ 47630 w 596331"/>
                  <a:gd name="connsiteY2" fmla="*/ 148369 h 1143699"/>
                  <a:gd name="connsiteX3" fmla="*/ 135362 w 596331"/>
                  <a:gd name="connsiteY3" fmla="*/ 199021 h 1143699"/>
                  <a:gd name="connsiteX4" fmla="*/ 298656 w 596331"/>
                  <a:gd name="connsiteY4" fmla="*/ 155267 h 1143699"/>
                  <a:gd name="connsiteX5" fmla="*/ 287145 w 596331"/>
                  <a:gd name="connsiteY5" fmla="*/ 179962 h 1143699"/>
                  <a:gd name="connsiteX6" fmla="*/ 50004 w 596331"/>
                  <a:gd name="connsiteY6" fmla="*/ 243503 h 1143699"/>
                  <a:gd name="connsiteX7" fmla="*/ 2314 w 596331"/>
                  <a:gd name="connsiteY7" fmla="*/ 326105 h 1143699"/>
                  <a:gd name="connsiteX8" fmla="*/ 84915 w 596331"/>
                  <a:gd name="connsiteY8" fmla="*/ 373795 h 1143699"/>
                  <a:gd name="connsiteX9" fmla="*/ 272741 w 596331"/>
                  <a:gd name="connsiteY9" fmla="*/ 323467 h 1143699"/>
                  <a:gd name="connsiteX10" fmla="*/ 272684 w 596331"/>
                  <a:gd name="connsiteY10" fmla="*/ 325311 h 1143699"/>
                  <a:gd name="connsiteX11" fmla="*/ 273169 w 596331"/>
                  <a:gd name="connsiteY11" fmla="*/ 355159 h 1143699"/>
                  <a:gd name="connsiteX12" fmla="*/ 88846 w 596331"/>
                  <a:gd name="connsiteY12" fmla="*/ 404548 h 1143699"/>
                  <a:gd name="connsiteX13" fmla="*/ 38194 w 596331"/>
                  <a:gd name="connsiteY13" fmla="*/ 492280 h 1143699"/>
                  <a:gd name="connsiteX14" fmla="*/ 125926 w 596331"/>
                  <a:gd name="connsiteY14" fmla="*/ 542932 h 1143699"/>
                  <a:gd name="connsiteX15" fmla="*/ 275569 w 596331"/>
                  <a:gd name="connsiteY15" fmla="*/ 502836 h 1143699"/>
                  <a:gd name="connsiteX16" fmla="*/ 275814 w 596331"/>
                  <a:gd name="connsiteY16" fmla="*/ 517960 h 1143699"/>
                  <a:gd name="connsiteX17" fmla="*/ 275750 w 596331"/>
                  <a:gd name="connsiteY17" fmla="*/ 521931 h 1143699"/>
                  <a:gd name="connsiteX18" fmla="*/ 140308 w 596331"/>
                  <a:gd name="connsiteY18" fmla="*/ 558221 h 1143699"/>
                  <a:gd name="connsiteX19" fmla="*/ 95254 w 596331"/>
                  <a:gd name="connsiteY19" fmla="*/ 636258 h 1143699"/>
                  <a:gd name="connsiteX20" fmla="*/ 173291 w 596331"/>
                  <a:gd name="connsiteY20" fmla="*/ 681313 h 1143699"/>
                  <a:gd name="connsiteX21" fmla="*/ 273597 w 596331"/>
                  <a:gd name="connsiteY21" fmla="*/ 654436 h 1143699"/>
                  <a:gd name="connsiteX22" fmla="*/ 272684 w 596331"/>
                  <a:gd name="connsiteY22" fmla="*/ 710609 h 1143699"/>
                  <a:gd name="connsiteX23" fmla="*/ 285813 w 596331"/>
                  <a:gd name="connsiteY23" fmla="*/ 853100 h 1143699"/>
                  <a:gd name="connsiteX24" fmla="*/ 286152 w 596331"/>
                  <a:gd name="connsiteY24" fmla="*/ 853829 h 1143699"/>
                  <a:gd name="connsiteX25" fmla="*/ 285118 w 596331"/>
                  <a:gd name="connsiteY25" fmla="*/ 856325 h 1143699"/>
                  <a:gd name="connsiteX26" fmla="*/ 285667 w 596331"/>
                  <a:gd name="connsiteY26" fmla="*/ 1089600 h 1143699"/>
                  <a:gd name="connsiteX27" fmla="*/ 447628 w 596331"/>
                  <a:gd name="connsiteY27" fmla="*/ 1090180 h 1143699"/>
                  <a:gd name="connsiteX28" fmla="*/ 456057 w 596331"/>
                  <a:gd name="connsiteY28" fmla="*/ 891231 h 1143699"/>
                  <a:gd name="connsiteX29" fmla="*/ 458457 w 596331"/>
                  <a:gd name="connsiteY29" fmla="*/ 890364 h 1143699"/>
                  <a:gd name="connsiteX30" fmla="*/ 596331 w 596331"/>
                  <a:gd name="connsiteY30" fmla="*/ 517960 h 1143699"/>
                  <a:gd name="connsiteX31" fmla="*/ 458457 w 596331"/>
                  <a:gd name="connsiteY31" fmla="*/ 145556 h 1143699"/>
                  <a:gd name="connsiteX32" fmla="*/ 449842 w 596331"/>
                  <a:gd name="connsiteY32" fmla="*/ 142442 h 1143699"/>
                  <a:gd name="connsiteX33" fmla="*/ 413823 w 596331"/>
                  <a:gd name="connsiteY33" fmla="*/ 45230 h 1143699"/>
                  <a:gd name="connsiteX34" fmla="*/ 376551 w 596331"/>
                  <a:gd name="connsiteY34" fmla="*/ 5022 h 1143699"/>
                  <a:gd name="connsiteX35" fmla="*/ 357157 w 596331"/>
                  <a:gd name="connsiteY35" fmla="*/ 4288 h 1143699"/>
                  <a:gd name="connsiteX36" fmla="*/ 324584 w 596331"/>
                  <a:gd name="connsiteY36" fmla="*/ 0 h 1143699"/>
                  <a:gd name="connsiteX0" fmla="*/ 324584 w 596331"/>
                  <a:gd name="connsiteY0" fmla="*/ 0 h 1090180"/>
                  <a:gd name="connsiteX1" fmla="*/ 98282 w 596331"/>
                  <a:gd name="connsiteY1" fmla="*/ 60637 h 1090180"/>
                  <a:gd name="connsiteX2" fmla="*/ 47630 w 596331"/>
                  <a:gd name="connsiteY2" fmla="*/ 148369 h 1090180"/>
                  <a:gd name="connsiteX3" fmla="*/ 135362 w 596331"/>
                  <a:gd name="connsiteY3" fmla="*/ 199021 h 1090180"/>
                  <a:gd name="connsiteX4" fmla="*/ 298656 w 596331"/>
                  <a:gd name="connsiteY4" fmla="*/ 155267 h 1090180"/>
                  <a:gd name="connsiteX5" fmla="*/ 287145 w 596331"/>
                  <a:gd name="connsiteY5" fmla="*/ 179962 h 1090180"/>
                  <a:gd name="connsiteX6" fmla="*/ 50004 w 596331"/>
                  <a:gd name="connsiteY6" fmla="*/ 243503 h 1090180"/>
                  <a:gd name="connsiteX7" fmla="*/ 2314 w 596331"/>
                  <a:gd name="connsiteY7" fmla="*/ 326105 h 1090180"/>
                  <a:gd name="connsiteX8" fmla="*/ 84915 w 596331"/>
                  <a:gd name="connsiteY8" fmla="*/ 373795 h 1090180"/>
                  <a:gd name="connsiteX9" fmla="*/ 272741 w 596331"/>
                  <a:gd name="connsiteY9" fmla="*/ 323467 h 1090180"/>
                  <a:gd name="connsiteX10" fmla="*/ 272684 w 596331"/>
                  <a:gd name="connsiteY10" fmla="*/ 325311 h 1090180"/>
                  <a:gd name="connsiteX11" fmla="*/ 273169 w 596331"/>
                  <a:gd name="connsiteY11" fmla="*/ 355159 h 1090180"/>
                  <a:gd name="connsiteX12" fmla="*/ 88846 w 596331"/>
                  <a:gd name="connsiteY12" fmla="*/ 404548 h 1090180"/>
                  <a:gd name="connsiteX13" fmla="*/ 38194 w 596331"/>
                  <a:gd name="connsiteY13" fmla="*/ 492280 h 1090180"/>
                  <a:gd name="connsiteX14" fmla="*/ 125926 w 596331"/>
                  <a:gd name="connsiteY14" fmla="*/ 542932 h 1090180"/>
                  <a:gd name="connsiteX15" fmla="*/ 275569 w 596331"/>
                  <a:gd name="connsiteY15" fmla="*/ 502836 h 1090180"/>
                  <a:gd name="connsiteX16" fmla="*/ 275814 w 596331"/>
                  <a:gd name="connsiteY16" fmla="*/ 517960 h 1090180"/>
                  <a:gd name="connsiteX17" fmla="*/ 275750 w 596331"/>
                  <a:gd name="connsiteY17" fmla="*/ 521931 h 1090180"/>
                  <a:gd name="connsiteX18" fmla="*/ 140308 w 596331"/>
                  <a:gd name="connsiteY18" fmla="*/ 558221 h 1090180"/>
                  <a:gd name="connsiteX19" fmla="*/ 95254 w 596331"/>
                  <a:gd name="connsiteY19" fmla="*/ 636258 h 1090180"/>
                  <a:gd name="connsiteX20" fmla="*/ 173291 w 596331"/>
                  <a:gd name="connsiteY20" fmla="*/ 681313 h 1090180"/>
                  <a:gd name="connsiteX21" fmla="*/ 273597 w 596331"/>
                  <a:gd name="connsiteY21" fmla="*/ 654436 h 1090180"/>
                  <a:gd name="connsiteX22" fmla="*/ 272684 w 596331"/>
                  <a:gd name="connsiteY22" fmla="*/ 710609 h 1090180"/>
                  <a:gd name="connsiteX23" fmla="*/ 285813 w 596331"/>
                  <a:gd name="connsiteY23" fmla="*/ 853100 h 1090180"/>
                  <a:gd name="connsiteX24" fmla="*/ 286152 w 596331"/>
                  <a:gd name="connsiteY24" fmla="*/ 853829 h 1090180"/>
                  <a:gd name="connsiteX25" fmla="*/ 285118 w 596331"/>
                  <a:gd name="connsiteY25" fmla="*/ 856325 h 1090180"/>
                  <a:gd name="connsiteX26" fmla="*/ 447628 w 596331"/>
                  <a:gd name="connsiteY26" fmla="*/ 1090180 h 1090180"/>
                  <a:gd name="connsiteX27" fmla="*/ 456057 w 596331"/>
                  <a:gd name="connsiteY27" fmla="*/ 891231 h 1090180"/>
                  <a:gd name="connsiteX28" fmla="*/ 458457 w 596331"/>
                  <a:gd name="connsiteY28" fmla="*/ 890364 h 1090180"/>
                  <a:gd name="connsiteX29" fmla="*/ 596331 w 596331"/>
                  <a:gd name="connsiteY29" fmla="*/ 517960 h 1090180"/>
                  <a:gd name="connsiteX30" fmla="*/ 458457 w 596331"/>
                  <a:gd name="connsiteY30" fmla="*/ 145556 h 1090180"/>
                  <a:gd name="connsiteX31" fmla="*/ 449842 w 596331"/>
                  <a:gd name="connsiteY31" fmla="*/ 142442 h 1090180"/>
                  <a:gd name="connsiteX32" fmla="*/ 413823 w 596331"/>
                  <a:gd name="connsiteY32" fmla="*/ 45230 h 1090180"/>
                  <a:gd name="connsiteX33" fmla="*/ 376551 w 596331"/>
                  <a:gd name="connsiteY33" fmla="*/ 5022 h 1090180"/>
                  <a:gd name="connsiteX34" fmla="*/ 357157 w 596331"/>
                  <a:gd name="connsiteY34" fmla="*/ 4288 h 1090180"/>
                  <a:gd name="connsiteX35" fmla="*/ 324584 w 596331"/>
                  <a:gd name="connsiteY35" fmla="*/ 0 h 1090180"/>
                  <a:gd name="connsiteX0" fmla="*/ 324584 w 699403"/>
                  <a:gd name="connsiteY0" fmla="*/ 0 h 1090180"/>
                  <a:gd name="connsiteX1" fmla="*/ 98282 w 699403"/>
                  <a:gd name="connsiteY1" fmla="*/ 60637 h 1090180"/>
                  <a:gd name="connsiteX2" fmla="*/ 47630 w 699403"/>
                  <a:gd name="connsiteY2" fmla="*/ 148369 h 1090180"/>
                  <a:gd name="connsiteX3" fmla="*/ 135362 w 699403"/>
                  <a:gd name="connsiteY3" fmla="*/ 199021 h 1090180"/>
                  <a:gd name="connsiteX4" fmla="*/ 298656 w 699403"/>
                  <a:gd name="connsiteY4" fmla="*/ 155267 h 1090180"/>
                  <a:gd name="connsiteX5" fmla="*/ 287145 w 699403"/>
                  <a:gd name="connsiteY5" fmla="*/ 179962 h 1090180"/>
                  <a:gd name="connsiteX6" fmla="*/ 50004 w 699403"/>
                  <a:gd name="connsiteY6" fmla="*/ 243503 h 1090180"/>
                  <a:gd name="connsiteX7" fmla="*/ 2314 w 699403"/>
                  <a:gd name="connsiteY7" fmla="*/ 326105 h 1090180"/>
                  <a:gd name="connsiteX8" fmla="*/ 84915 w 699403"/>
                  <a:gd name="connsiteY8" fmla="*/ 373795 h 1090180"/>
                  <a:gd name="connsiteX9" fmla="*/ 272741 w 699403"/>
                  <a:gd name="connsiteY9" fmla="*/ 323467 h 1090180"/>
                  <a:gd name="connsiteX10" fmla="*/ 272684 w 699403"/>
                  <a:gd name="connsiteY10" fmla="*/ 325311 h 1090180"/>
                  <a:gd name="connsiteX11" fmla="*/ 273169 w 699403"/>
                  <a:gd name="connsiteY11" fmla="*/ 355159 h 1090180"/>
                  <a:gd name="connsiteX12" fmla="*/ 88846 w 699403"/>
                  <a:gd name="connsiteY12" fmla="*/ 404548 h 1090180"/>
                  <a:gd name="connsiteX13" fmla="*/ 38194 w 699403"/>
                  <a:gd name="connsiteY13" fmla="*/ 492280 h 1090180"/>
                  <a:gd name="connsiteX14" fmla="*/ 125926 w 699403"/>
                  <a:gd name="connsiteY14" fmla="*/ 542932 h 1090180"/>
                  <a:gd name="connsiteX15" fmla="*/ 275569 w 699403"/>
                  <a:gd name="connsiteY15" fmla="*/ 502836 h 1090180"/>
                  <a:gd name="connsiteX16" fmla="*/ 275814 w 699403"/>
                  <a:gd name="connsiteY16" fmla="*/ 517960 h 1090180"/>
                  <a:gd name="connsiteX17" fmla="*/ 275750 w 699403"/>
                  <a:gd name="connsiteY17" fmla="*/ 521931 h 1090180"/>
                  <a:gd name="connsiteX18" fmla="*/ 140308 w 699403"/>
                  <a:gd name="connsiteY18" fmla="*/ 558221 h 1090180"/>
                  <a:gd name="connsiteX19" fmla="*/ 95254 w 699403"/>
                  <a:gd name="connsiteY19" fmla="*/ 636258 h 1090180"/>
                  <a:gd name="connsiteX20" fmla="*/ 173291 w 699403"/>
                  <a:gd name="connsiteY20" fmla="*/ 681313 h 1090180"/>
                  <a:gd name="connsiteX21" fmla="*/ 273597 w 699403"/>
                  <a:gd name="connsiteY21" fmla="*/ 654436 h 1090180"/>
                  <a:gd name="connsiteX22" fmla="*/ 272684 w 699403"/>
                  <a:gd name="connsiteY22" fmla="*/ 710609 h 1090180"/>
                  <a:gd name="connsiteX23" fmla="*/ 285813 w 699403"/>
                  <a:gd name="connsiteY23" fmla="*/ 853100 h 1090180"/>
                  <a:gd name="connsiteX24" fmla="*/ 286152 w 699403"/>
                  <a:gd name="connsiteY24" fmla="*/ 853829 h 1090180"/>
                  <a:gd name="connsiteX25" fmla="*/ 285118 w 699403"/>
                  <a:gd name="connsiteY25" fmla="*/ 856325 h 1090180"/>
                  <a:gd name="connsiteX26" fmla="*/ 447628 w 699403"/>
                  <a:gd name="connsiteY26" fmla="*/ 1090180 h 1090180"/>
                  <a:gd name="connsiteX27" fmla="*/ 456057 w 699403"/>
                  <a:gd name="connsiteY27" fmla="*/ 891231 h 1090180"/>
                  <a:gd name="connsiteX28" fmla="*/ 672018 w 699403"/>
                  <a:gd name="connsiteY28" fmla="*/ 722021 h 1090180"/>
                  <a:gd name="connsiteX29" fmla="*/ 596331 w 699403"/>
                  <a:gd name="connsiteY29" fmla="*/ 517960 h 1090180"/>
                  <a:gd name="connsiteX30" fmla="*/ 458457 w 699403"/>
                  <a:gd name="connsiteY30" fmla="*/ 145556 h 1090180"/>
                  <a:gd name="connsiteX31" fmla="*/ 449842 w 699403"/>
                  <a:gd name="connsiteY31" fmla="*/ 142442 h 1090180"/>
                  <a:gd name="connsiteX32" fmla="*/ 413823 w 699403"/>
                  <a:gd name="connsiteY32" fmla="*/ 45230 h 1090180"/>
                  <a:gd name="connsiteX33" fmla="*/ 376551 w 699403"/>
                  <a:gd name="connsiteY33" fmla="*/ 5022 h 1090180"/>
                  <a:gd name="connsiteX34" fmla="*/ 357157 w 699403"/>
                  <a:gd name="connsiteY34" fmla="*/ 4288 h 1090180"/>
                  <a:gd name="connsiteX35" fmla="*/ 324584 w 699403"/>
                  <a:gd name="connsiteY35" fmla="*/ 0 h 1090180"/>
                  <a:gd name="connsiteX0" fmla="*/ 324584 w 699403"/>
                  <a:gd name="connsiteY0" fmla="*/ 0 h 1090180"/>
                  <a:gd name="connsiteX1" fmla="*/ 98282 w 699403"/>
                  <a:gd name="connsiteY1" fmla="*/ 60637 h 1090180"/>
                  <a:gd name="connsiteX2" fmla="*/ 47630 w 699403"/>
                  <a:gd name="connsiteY2" fmla="*/ 148369 h 1090180"/>
                  <a:gd name="connsiteX3" fmla="*/ 135362 w 699403"/>
                  <a:gd name="connsiteY3" fmla="*/ 199021 h 1090180"/>
                  <a:gd name="connsiteX4" fmla="*/ 298656 w 699403"/>
                  <a:gd name="connsiteY4" fmla="*/ 155267 h 1090180"/>
                  <a:gd name="connsiteX5" fmla="*/ 287145 w 699403"/>
                  <a:gd name="connsiteY5" fmla="*/ 179962 h 1090180"/>
                  <a:gd name="connsiteX6" fmla="*/ 50004 w 699403"/>
                  <a:gd name="connsiteY6" fmla="*/ 243503 h 1090180"/>
                  <a:gd name="connsiteX7" fmla="*/ 2314 w 699403"/>
                  <a:gd name="connsiteY7" fmla="*/ 326105 h 1090180"/>
                  <a:gd name="connsiteX8" fmla="*/ 84915 w 699403"/>
                  <a:gd name="connsiteY8" fmla="*/ 373795 h 1090180"/>
                  <a:gd name="connsiteX9" fmla="*/ 272741 w 699403"/>
                  <a:gd name="connsiteY9" fmla="*/ 323467 h 1090180"/>
                  <a:gd name="connsiteX10" fmla="*/ 272684 w 699403"/>
                  <a:gd name="connsiteY10" fmla="*/ 325311 h 1090180"/>
                  <a:gd name="connsiteX11" fmla="*/ 273169 w 699403"/>
                  <a:gd name="connsiteY11" fmla="*/ 355159 h 1090180"/>
                  <a:gd name="connsiteX12" fmla="*/ 88846 w 699403"/>
                  <a:gd name="connsiteY12" fmla="*/ 404548 h 1090180"/>
                  <a:gd name="connsiteX13" fmla="*/ 38194 w 699403"/>
                  <a:gd name="connsiteY13" fmla="*/ 492280 h 1090180"/>
                  <a:gd name="connsiteX14" fmla="*/ 125926 w 699403"/>
                  <a:gd name="connsiteY14" fmla="*/ 542932 h 1090180"/>
                  <a:gd name="connsiteX15" fmla="*/ 275569 w 699403"/>
                  <a:gd name="connsiteY15" fmla="*/ 502836 h 1090180"/>
                  <a:gd name="connsiteX16" fmla="*/ 275814 w 699403"/>
                  <a:gd name="connsiteY16" fmla="*/ 517960 h 1090180"/>
                  <a:gd name="connsiteX17" fmla="*/ 275750 w 699403"/>
                  <a:gd name="connsiteY17" fmla="*/ 521931 h 1090180"/>
                  <a:gd name="connsiteX18" fmla="*/ 140308 w 699403"/>
                  <a:gd name="connsiteY18" fmla="*/ 558221 h 1090180"/>
                  <a:gd name="connsiteX19" fmla="*/ 95254 w 699403"/>
                  <a:gd name="connsiteY19" fmla="*/ 636258 h 1090180"/>
                  <a:gd name="connsiteX20" fmla="*/ 173291 w 699403"/>
                  <a:gd name="connsiteY20" fmla="*/ 681313 h 1090180"/>
                  <a:gd name="connsiteX21" fmla="*/ 273597 w 699403"/>
                  <a:gd name="connsiteY21" fmla="*/ 654436 h 1090180"/>
                  <a:gd name="connsiteX22" fmla="*/ 272684 w 699403"/>
                  <a:gd name="connsiteY22" fmla="*/ 710609 h 1090180"/>
                  <a:gd name="connsiteX23" fmla="*/ 285813 w 699403"/>
                  <a:gd name="connsiteY23" fmla="*/ 853100 h 1090180"/>
                  <a:gd name="connsiteX24" fmla="*/ 286152 w 699403"/>
                  <a:gd name="connsiteY24" fmla="*/ 853829 h 1090180"/>
                  <a:gd name="connsiteX25" fmla="*/ 285118 w 699403"/>
                  <a:gd name="connsiteY25" fmla="*/ 856325 h 1090180"/>
                  <a:gd name="connsiteX26" fmla="*/ 447628 w 699403"/>
                  <a:gd name="connsiteY26" fmla="*/ 1090180 h 1090180"/>
                  <a:gd name="connsiteX27" fmla="*/ 672018 w 699403"/>
                  <a:gd name="connsiteY27" fmla="*/ 722021 h 1090180"/>
                  <a:gd name="connsiteX28" fmla="*/ 596331 w 699403"/>
                  <a:gd name="connsiteY28" fmla="*/ 517960 h 1090180"/>
                  <a:gd name="connsiteX29" fmla="*/ 458457 w 699403"/>
                  <a:gd name="connsiteY29" fmla="*/ 145556 h 1090180"/>
                  <a:gd name="connsiteX30" fmla="*/ 449842 w 699403"/>
                  <a:gd name="connsiteY30" fmla="*/ 142442 h 1090180"/>
                  <a:gd name="connsiteX31" fmla="*/ 413823 w 699403"/>
                  <a:gd name="connsiteY31" fmla="*/ 45230 h 1090180"/>
                  <a:gd name="connsiteX32" fmla="*/ 376551 w 699403"/>
                  <a:gd name="connsiteY32" fmla="*/ 5022 h 1090180"/>
                  <a:gd name="connsiteX33" fmla="*/ 357157 w 699403"/>
                  <a:gd name="connsiteY33" fmla="*/ 4288 h 1090180"/>
                  <a:gd name="connsiteX34" fmla="*/ 324584 w 699403"/>
                  <a:gd name="connsiteY34" fmla="*/ 0 h 1090180"/>
                  <a:gd name="connsiteX0" fmla="*/ 324584 w 699403"/>
                  <a:gd name="connsiteY0" fmla="*/ 0 h 951383"/>
                  <a:gd name="connsiteX1" fmla="*/ 98282 w 699403"/>
                  <a:gd name="connsiteY1" fmla="*/ 60637 h 951383"/>
                  <a:gd name="connsiteX2" fmla="*/ 47630 w 699403"/>
                  <a:gd name="connsiteY2" fmla="*/ 148369 h 951383"/>
                  <a:gd name="connsiteX3" fmla="*/ 135362 w 699403"/>
                  <a:gd name="connsiteY3" fmla="*/ 199021 h 951383"/>
                  <a:gd name="connsiteX4" fmla="*/ 298656 w 699403"/>
                  <a:gd name="connsiteY4" fmla="*/ 155267 h 951383"/>
                  <a:gd name="connsiteX5" fmla="*/ 287145 w 699403"/>
                  <a:gd name="connsiteY5" fmla="*/ 179962 h 951383"/>
                  <a:gd name="connsiteX6" fmla="*/ 50004 w 699403"/>
                  <a:gd name="connsiteY6" fmla="*/ 243503 h 951383"/>
                  <a:gd name="connsiteX7" fmla="*/ 2314 w 699403"/>
                  <a:gd name="connsiteY7" fmla="*/ 326105 h 951383"/>
                  <a:gd name="connsiteX8" fmla="*/ 84915 w 699403"/>
                  <a:gd name="connsiteY8" fmla="*/ 373795 h 951383"/>
                  <a:gd name="connsiteX9" fmla="*/ 272741 w 699403"/>
                  <a:gd name="connsiteY9" fmla="*/ 323467 h 951383"/>
                  <a:gd name="connsiteX10" fmla="*/ 272684 w 699403"/>
                  <a:gd name="connsiteY10" fmla="*/ 325311 h 951383"/>
                  <a:gd name="connsiteX11" fmla="*/ 273169 w 699403"/>
                  <a:gd name="connsiteY11" fmla="*/ 355159 h 951383"/>
                  <a:gd name="connsiteX12" fmla="*/ 88846 w 699403"/>
                  <a:gd name="connsiteY12" fmla="*/ 404548 h 951383"/>
                  <a:gd name="connsiteX13" fmla="*/ 38194 w 699403"/>
                  <a:gd name="connsiteY13" fmla="*/ 492280 h 951383"/>
                  <a:gd name="connsiteX14" fmla="*/ 125926 w 699403"/>
                  <a:gd name="connsiteY14" fmla="*/ 542932 h 951383"/>
                  <a:gd name="connsiteX15" fmla="*/ 275569 w 699403"/>
                  <a:gd name="connsiteY15" fmla="*/ 502836 h 951383"/>
                  <a:gd name="connsiteX16" fmla="*/ 275814 w 699403"/>
                  <a:gd name="connsiteY16" fmla="*/ 517960 h 951383"/>
                  <a:gd name="connsiteX17" fmla="*/ 275750 w 699403"/>
                  <a:gd name="connsiteY17" fmla="*/ 521931 h 951383"/>
                  <a:gd name="connsiteX18" fmla="*/ 140308 w 699403"/>
                  <a:gd name="connsiteY18" fmla="*/ 558221 h 951383"/>
                  <a:gd name="connsiteX19" fmla="*/ 95254 w 699403"/>
                  <a:gd name="connsiteY19" fmla="*/ 636258 h 951383"/>
                  <a:gd name="connsiteX20" fmla="*/ 173291 w 699403"/>
                  <a:gd name="connsiteY20" fmla="*/ 681313 h 951383"/>
                  <a:gd name="connsiteX21" fmla="*/ 273597 w 699403"/>
                  <a:gd name="connsiteY21" fmla="*/ 654436 h 951383"/>
                  <a:gd name="connsiteX22" fmla="*/ 272684 w 699403"/>
                  <a:gd name="connsiteY22" fmla="*/ 710609 h 951383"/>
                  <a:gd name="connsiteX23" fmla="*/ 285813 w 699403"/>
                  <a:gd name="connsiteY23" fmla="*/ 853100 h 951383"/>
                  <a:gd name="connsiteX24" fmla="*/ 286152 w 699403"/>
                  <a:gd name="connsiteY24" fmla="*/ 853829 h 951383"/>
                  <a:gd name="connsiteX25" fmla="*/ 285118 w 699403"/>
                  <a:gd name="connsiteY25" fmla="*/ 856325 h 951383"/>
                  <a:gd name="connsiteX26" fmla="*/ 586675 w 699403"/>
                  <a:gd name="connsiteY26" fmla="*/ 951383 h 951383"/>
                  <a:gd name="connsiteX27" fmla="*/ 672018 w 699403"/>
                  <a:gd name="connsiteY27" fmla="*/ 722021 h 951383"/>
                  <a:gd name="connsiteX28" fmla="*/ 596331 w 699403"/>
                  <a:gd name="connsiteY28" fmla="*/ 517960 h 951383"/>
                  <a:gd name="connsiteX29" fmla="*/ 458457 w 699403"/>
                  <a:gd name="connsiteY29" fmla="*/ 145556 h 951383"/>
                  <a:gd name="connsiteX30" fmla="*/ 449842 w 699403"/>
                  <a:gd name="connsiteY30" fmla="*/ 142442 h 951383"/>
                  <a:gd name="connsiteX31" fmla="*/ 413823 w 699403"/>
                  <a:gd name="connsiteY31" fmla="*/ 45230 h 951383"/>
                  <a:gd name="connsiteX32" fmla="*/ 376551 w 699403"/>
                  <a:gd name="connsiteY32" fmla="*/ 5022 h 951383"/>
                  <a:gd name="connsiteX33" fmla="*/ 357157 w 699403"/>
                  <a:gd name="connsiteY33" fmla="*/ 4288 h 951383"/>
                  <a:gd name="connsiteX34" fmla="*/ 324584 w 699403"/>
                  <a:gd name="connsiteY34" fmla="*/ 0 h 951383"/>
                  <a:gd name="connsiteX0" fmla="*/ 324584 w 699403"/>
                  <a:gd name="connsiteY0" fmla="*/ 0 h 951383"/>
                  <a:gd name="connsiteX1" fmla="*/ 98282 w 699403"/>
                  <a:gd name="connsiteY1" fmla="*/ 60637 h 951383"/>
                  <a:gd name="connsiteX2" fmla="*/ 47630 w 699403"/>
                  <a:gd name="connsiteY2" fmla="*/ 148369 h 951383"/>
                  <a:gd name="connsiteX3" fmla="*/ 135362 w 699403"/>
                  <a:gd name="connsiteY3" fmla="*/ 199021 h 951383"/>
                  <a:gd name="connsiteX4" fmla="*/ 298656 w 699403"/>
                  <a:gd name="connsiteY4" fmla="*/ 155267 h 951383"/>
                  <a:gd name="connsiteX5" fmla="*/ 287145 w 699403"/>
                  <a:gd name="connsiteY5" fmla="*/ 179962 h 951383"/>
                  <a:gd name="connsiteX6" fmla="*/ 50004 w 699403"/>
                  <a:gd name="connsiteY6" fmla="*/ 243503 h 951383"/>
                  <a:gd name="connsiteX7" fmla="*/ 2314 w 699403"/>
                  <a:gd name="connsiteY7" fmla="*/ 326105 h 951383"/>
                  <a:gd name="connsiteX8" fmla="*/ 84915 w 699403"/>
                  <a:gd name="connsiteY8" fmla="*/ 373795 h 951383"/>
                  <a:gd name="connsiteX9" fmla="*/ 272741 w 699403"/>
                  <a:gd name="connsiteY9" fmla="*/ 323467 h 951383"/>
                  <a:gd name="connsiteX10" fmla="*/ 272684 w 699403"/>
                  <a:gd name="connsiteY10" fmla="*/ 325311 h 951383"/>
                  <a:gd name="connsiteX11" fmla="*/ 273169 w 699403"/>
                  <a:gd name="connsiteY11" fmla="*/ 355159 h 951383"/>
                  <a:gd name="connsiteX12" fmla="*/ 88846 w 699403"/>
                  <a:gd name="connsiteY12" fmla="*/ 404548 h 951383"/>
                  <a:gd name="connsiteX13" fmla="*/ 38194 w 699403"/>
                  <a:gd name="connsiteY13" fmla="*/ 492280 h 951383"/>
                  <a:gd name="connsiteX14" fmla="*/ 125926 w 699403"/>
                  <a:gd name="connsiteY14" fmla="*/ 542932 h 951383"/>
                  <a:gd name="connsiteX15" fmla="*/ 275569 w 699403"/>
                  <a:gd name="connsiteY15" fmla="*/ 502836 h 951383"/>
                  <a:gd name="connsiteX16" fmla="*/ 275814 w 699403"/>
                  <a:gd name="connsiteY16" fmla="*/ 517960 h 951383"/>
                  <a:gd name="connsiteX17" fmla="*/ 275750 w 699403"/>
                  <a:gd name="connsiteY17" fmla="*/ 521931 h 951383"/>
                  <a:gd name="connsiteX18" fmla="*/ 140308 w 699403"/>
                  <a:gd name="connsiteY18" fmla="*/ 558221 h 951383"/>
                  <a:gd name="connsiteX19" fmla="*/ 95254 w 699403"/>
                  <a:gd name="connsiteY19" fmla="*/ 636258 h 951383"/>
                  <a:gd name="connsiteX20" fmla="*/ 173291 w 699403"/>
                  <a:gd name="connsiteY20" fmla="*/ 681313 h 951383"/>
                  <a:gd name="connsiteX21" fmla="*/ 273597 w 699403"/>
                  <a:gd name="connsiteY21" fmla="*/ 654436 h 951383"/>
                  <a:gd name="connsiteX22" fmla="*/ 272684 w 699403"/>
                  <a:gd name="connsiteY22" fmla="*/ 710609 h 951383"/>
                  <a:gd name="connsiteX23" fmla="*/ 285813 w 699403"/>
                  <a:gd name="connsiteY23" fmla="*/ 853100 h 951383"/>
                  <a:gd name="connsiteX24" fmla="*/ 286152 w 699403"/>
                  <a:gd name="connsiteY24" fmla="*/ 853829 h 951383"/>
                  <a:gd name="connsiteX25" fmla="*/ 586675 w 699403"/>
                  <a:gd name="connsiteY25" fmla="*/ 951383 h 951383"/>
                  <a:gd name="connsiteX26" fmla="*/ 672018 w 699403"/>
                  <a:gd name="connsiteY26" fmla="*/ 722021 h 951383"/>
                  <a:gd name="connsiteX27" fmla="*/ 596331 w 699403"/>
                  <a:gd name="connsiteY27" fmla="*/ 517960 h 951383"/>
                  <a:gd name="connsiteX28" fmla="*/ 458457 w 699403"/>
                  <a:gd name="connsiteY28" fmla="*/ 145556 h 951383"/>
                  <a:gd name="connsiteX29" fmla="*/ 449842 w 699403"/>
                  <a:gd name="connsiteY29" fmla="*/ 142442 h 951383"/>
                  <a:gd name="connsiteX30" fmla="*/ 413823 w 699403"/>
                  <a:gd name="connsiteY30" fmla="*/ 45230 h 951383"/>
                  <a:gd name="connsiteX31" fmla="*/ 376551 w 699403"/>
                  <a:gd name="connsiteY31" fmla="*/ 5022 h 951383"/>
                  <a:gd name="connsiteX32" fmla="*/ 357157 w 699403"/>
                  <a:gd name="connsiteY32" fmla="*/ 4288 h 951383"/>
                  <a:gd name="connsiteX33" fmla="*/ 324584 w 699403"/>
                  <a:gd name="connsiteY33" fmla="*/ 0 h 951383"/>
                  <a:gd name="connsiteX0" fmla="*/ 324584 w 699403"/>
                  <a:gd name="connsiteY0" fmla="*/ 0 h 951383"/>
                  <a:gd name="connsiteX1" fmla="*/ 98282 w 699403"/>
                  <a:gd name="connsiteY1" fmla="*/ 60637 h 951383"/>
                  <a:gd name="connsiteX2" fmla="*/ 47630 w 699403"/>
                  <a:gd name="connsiteY2" fmla="*/ 148369 h 951383"/>
                  <a:gd name="connsiteX3" fmla="*/ 135362 w 699403"/>
                  <a:gd name="connsiteY3" fmla="*/ 199021 h 951383"/>
                  <a:gd name="connsiteX4" fmla="*/ 298656 w 699403"/>
                  <a:gd name="connsiteY4" fmla="*/ 155267 h 951383"/>
                  <a:gd name="connsiteX5" fmla="*/ 287145 w 699403"/>
                  <a:gd name="connsiteY5" fmla="*/ 179962 h 951383"/>
                  <a:gd name="connsiteX6" fmla="*/ 50004 w 699403"/>
                  <a:gd name="connsiteY6" fmla="*/ 243503 h 951383"/>
                  <a:gd name="connsiteX7" fmla="*/ 2314 w 699403"/>
                  <a:gd name="connsiteY7" fmla="*/ 326105 h 951383"/>
                  <a:gd name="connsiteX8" fmla="*/ 84915 w 699403"/>
                  <a:gd name="connsiteY8" fmla="*/ 373795 h 951383"/>
                  <a:gd name="connsiteX9" fmla="*/ 272741 w 699403"/>
                  <a:gd name="connsiteY9" fmla="*/ 323467 h 951383"/>
                  <a:gd name="connsiteX10" fmla="*/ 272684 w 699403"/>
                  <a:gd name="connsiteY10" fmla="*/ 325311 h 951383"/>
                  <a:gd name="connsiteX11" fmla="*/ 273169 w 699403"/>
                  <a:gd name="connsiteY11" fmla="*/ 355159 h 951383"/>
                  <a:gd name="connsiteX12" fmla="*/ 88846 w 699403"/>
                  <a:gd name="connsiteY12" fmla="*/ 404548 h 951383"/>
                  <a:gd name="connsiteX13" fmla="*/ 38194 w 699403"/>
                  <a:gd name="connsiteY13" fmla="*/ 492280 h 951383"/>
                  <a:gd name="connsiteX14" fmla="*/ 125926 w 699403"/>
                  <a:gd name="connsiteY14" fmla="*/ 542932 h 951383"/>
                  <a:gd name="connsiteX15" fmla="*/ 275569 w 699403"/>
                  <a:gd name="connsiteY15" fmla="*/ 502836 h 951383"/>
                  <a:gd name="connsiteX16" fmla="*/ 275814 w 699403"/>
                  <a:gd name="connsiteY16" fmla="*/ 517960 h 951383"/>
                  <a:gd name="connsiteX17" fmla="*/ 275750 w 699403"/>
                  <a:gd name="connsiteY17" fmla="*/ 521931 h 951383"/>
                  <a:gd name="connsiteX18" fmla="*/ 140308 w 699403"/>
                  <a:gd name="connsiteY18" fmla="*/ 558221 h 951383"/>
                  <a:gd name="connsiteX19" fmla="*/ 95254 w 699403"/>
                  <a:gd name="connsiteY19" fmla="*/ 636258 h 951383"/>
                  <a:gd name="connsiteX20" fmla="*/ 173291 w 699403"/>
                  <a:gd name="connsiteY20" fmla="*/ 681313 h 951383"/>
                  <a:gd name="connsiteX21" fmla="*/ 273597 w 699403"/>
                  <a:gd name="connsiteY21" fmla="*/ 654436 h 951383"/>
                  <a:gd name="connsiteX22" fmla="*/ 272684 w 699403"/>
                  <a:gd name="connsiteY22" fmla="*/ 710609 h 951383"/>
                  <a:gd name="connsiteX23" fmla="*/ 285813 w 699403"/>
                  <a:gd name="connsiteY23" fmla="*/ 853100 h 951383"/>
                  <a:gd name="connsiteX24" fmla="*/ 586675 w 699403"/>
                  <a:gd name="connsiteY24" fmla="*/ 951383 h 951383"/>
                  <a:gd name="connsiteX25" fmla="*/ 672018 w 699403"/>
                  <a:gd name="connsiteY25" fmla="*/ 722021 h 951383"/>
                  <a:gd name="connsiteX26" fmla="*/ 596331 w 699403"/>
                  <a:gd name="connsiteY26" fmla="*/ 517960 h 951383"/>
                  <a:gd name="connsiteX27" fmla="*/ 458457 w 699403"/>
                  <a:gd name="connsiteY27" fmla="*/ 145556 h 951383"/>
                  <a:gd name="connsiteX28" fmla="*/ 449842 w 699403"/>
                  <a:gd name="connsiteY28" fmla="*/ 142442 h 951383"/>
                  <a:gd name="connsiteX29" fmla="*/ 413823 w 699403"/>
                  <a:gd name="connsiteY29" fmla="*/ 45230 h 951383"/>
                  <a:gd name="connsiteX30" fmla="*/ 376551 w 699403"/>
                  <a:gd name="connsiteY30" fmla="*/ 5022 h 951383"/>
                  <a:gd name="connsiteX31" fmla="*/ 357157 w 699403"/>
                  <a:gd name="connsiteY31" fmla="*/ 4288 h 951383"/>
                  <a:gd name="connsiteX32" fmla="*/ 324584 w 699403"/>
                  <a:gd name="connsiteY32" fmla="*/ 0 h 951383"/>
                  <a:gd name="connsiteX0" fmla="*/ 324584 w 699403"/>
                  <a:gd name="connsiteY0" fmla="*/ 0 h 951383"/>
                  <a:gd name="connsiteX1" fmla="*/ 98282 w 699403"/>
                  <a:gd name="connsiteY1" fmla="*/ 60637 h 951383"/>
                  <a:gd name="connsiteX2" fmla="*/ 47630 w 699403"/>
                  <a:gd name="connsiteY2" fmla="*/ 148369 h 951383"/>
                  <a:gd name="connsiteX3" fmla="*/ 135362 w 699403"/>
                  <a:gd name="connsiteY3" fmla="*/ 199021 h 951383"/>
                  <a:gd name="connsiteX4" fmla="*/ 298656 w 699403"/>
                  <a:gd name="connsiteY4" fmla="*/ 155267 h 951383"/>
                  <a:gd name="connsiteX5" fmla="*/ 287145 w 699403"/>
                  <a:gd name="connsiteY5" fmla="*/ 179962 h 951383"/>
                  <a:gd name="connsiteX6" fmla="*/ 50004 w 699403"/>
                  <a:gd name="connsiteY6" fmla="*/ 243503 h 951383"/>
                  <a:gd name="connsiteX7" fmla="*/ 2314 w 699403"/>
                  <a:gd name="connsiteY7" fmla="*/ 326105 h 951383"/>
                  <a:gd name="connsiteX8" fmla="*/ 84915 w 699403"/>
                  <a:gd name="connsiteY8" fmla="*/ 373795 h 951383"/>
                  <a:gd name="connsiteX9" fmla="*/ 272741 w 699403"/>
                  <a:gd name="connsiteY9" fmla="*/ 323467 h 951383"/>
                  <a:gd name="connsiteX10" fmla="*/ 272684 w 699403"/>
                  <a:gd name="connsiteY10" fmla="*/ 325311 h 951383"/>
                  <a:gd name="connsiteX11" fmla="*/ 273169 w 699403"/>
                  <a:gd name="connsiteY11" fmla="*/ 355159 h 951383"/>
                  <a:gd name="connsiteX12" fmla="*/ 88846 w 699403"/>
                  <a:gd name="connsiteY12" fmla="*/ 404548 h 951383"/>
                  <a:gd name="connsiteX13" fmla="*/ 38194 w 699403"/>
                  <a:gd name="connsiteY13" fmla="*/ 492280 h 951383"/>
                  <a:gd name="connsiteX14" fmla="*/ 125926 w 699403"/>
                  <a:gd name="connsiteY14" fmla="*/ 542932 h 951383"/>
                  <a:gd name="connsiteX15" fmla="*/ 275569 w 699403"/>
                  <a:gd name="connsiteY15" fmla="*/ 502836 h 951383"/>
                  <a:gd name="connsiteX16" fmla="*/ 275814 w 699403"/>
                  <a:gd name="connsiteY16" fmla="*/ 517960 h 951383"/>
                  <a:gd name="connsiteX17" fmla="*/ 275750 w 699403"/>
                  <a:gd name="connsiteY17" fmla="*/ 521931 h 951383"/>
                  <a:gd name="connsiteX18" fmla="*/ 140308 w 699403"/>
                  <a:gd name="connsiteY18" fmla="*/ 558221 h 951383"/>
                  <a:gd name="connsiteX19" fmla="*/ 95254 w 699403"/>
                  <a:gd name="connsiteY19" fmla="*/ 636258 h 951383"/>
                  <a:gd name="connsiteX20" fmla="*/ 173291 w 699403"/>
                  <a:gd name="connsiteY20" fmla="*/ 681313 h 951383"/>
                  <a:gd name="connsiteX21" fmla="*/ 273597 w 699403"/>
                  <a:gd name="connsiteY21" fmla="*/ 654436 h 951383"/>
                  <a:gd name="connsiteX22" fmla="*/ 272684 w 699403"/>
                  <a:gd name="connsiteY22" fmla="*/ 710609 h 951383"/>
                  <a:gd name="connsiteX23" fmla="*/ 285813 w 699403"/>
                  <a:gd name="connsiteY23" fmla="*/ 853100 h 951383"/>
                  <a:gd name="connsiteX24" fmla="*/ 586675 w 699403"/>
                  <a:gd name="connsiteY24" fmla="*/ 951383 h 951383"/>
                  <a:gd name="connsiteX25" fmla="*/ 672018 w 699403"/>
                  <a:gd name="connsiteY25" fmla="*/ 722021 h 951383"/>
                  <a:gd name="connsiteX26" fmla="*/ 596331 w 699403"/>
                  <a:gd name="connsiteY26" fmla="*/ 517960 h 951383"/>
                  <a:gd name="connsiteX27" fmla="*/ 458457 w 699403"/>
                  <a:gd name="connsiteY27" fmla="*/ 145556 h 951383"/>
                  <a:gd name="connsiteX28" fmla="*/ 449842 w 699403"/>
                  <a:gd name="connsiteY28" fmla="*/ 142442 h 951383"/>
                  <a:gd name="connsiteX29" fmla="*/ 413823 w 699403"/>
                  <a:gd name="connsiteY29" fmla="*/ 45230 h 951383"/>
                  <a:gd name="connsiteX30" fmla="*/ 376551 w 699403"/>
                  <a:gd name="connsiteY30" fmla="*/ 5022 h 951383"/>
                  <a:gd name="connsiteX31" fmla="*/ 357157 w 699403"/>
                  <a:gd name="connsiteY31" fmla="*/ 4288 h 951383"/>
                  <a:gd name="connsiteX32" fmla="*/ 324584 w 699403"/>
                  <a:gd name="connsiteY32" fmla="*/ 0 h 951383"/>
                  <a:gd name="connsiteX0" fmla="*/ 324584 w 699403"/>
                  <a:gd name="connsiteY0" fmla="*/ 0 h 951383"/>
                  <a:gd name="connsiteX1" fmla="*/ 98282 w 699403"/>
                  <a:gd name="connsiteY1" fmla="*/ 60637 h 951383"/>
                  <a:gd name="connsiteX2" fmla="*/ 47630 w 699403"/>
                  <a:gd name="connsiteY2" fmla="*/ 148369 h 951383"/>
                  <a:gd name="connsiteX3" fmla="*/ 135362 w 699403"/>
                  <a:gd name="connsiteY3" fmla="*/ 199021 h 951383"/>
                  <a:gd name="connsiteX4" fmla="*/ 298656 w 699403"/>
                  <a:gd name="connsiteY4" fmla="*/ 155267 h 951383"/>
                  <a:gd name="connsiteX5" fmla="*/ 287145 w 699403"/>
                  <a:gd name="connsiteY5" fmla="*/ 179962 h 951383"/>
                  <a:gd name="connsiteX6" fmla="*/ 50004 w 699403"/>
                  <a:gd name="connsiteY6" fmla="*/ 243503 h 951383"/>
                  <a:gd name="connsiteX7" fmla="*/ 2314 w 699403"/>
                  <a:gd name="connsiteY7" fmla="*/ 326105 h 951383"/>
                  <a:gd name="connsiteX8" fmla="*/ 84915 w 699403"/>
                  <a:gd name="connsiteY8" fmla="*/ 373795 h 951383"/>
                  <a:gd name="connsiteX9" fmla="*/ 272741 w 699403"/>
                  <a:gd name="connsiteY9" fmla="*/ 323467 h 951383"/>
                  <a:gd name="connsiteX10" fmla="*/ 272684 w 699403"/>
                  <a:gd name="connsiteY10" fmla="*/ 325311 h 951383"/>
                  <a:gd name="connsiteX11" fmla="*/ 273169 w 699403"/>
                  <a:gd name="connsiteY11" fmla="*/ 355159 h 951383"/>
                  <a:gd name="connsiteX12" fmla="*/ 88846 w 699403"/>
                  <a:gd name="connsiteY12" fmla="*/ 404548 h 951383"/>
                  <a:gd name="connsiteX13" fmla="*/ 38194 w 699403"/>
                  <a:gd name="connsiteY13" fmla="*/ 492280 h 951383"/>
                  <a:gd name="connsiteX14" fmla="*/ 125926 w 699403"/>
                  <a:gd name="connsiteY14" fmla="*/ 542932 h 951383"/>
                  <a:gd name="connsiteX15" fmla="*/ 275569 w 699403"/>
                  <a:gd name="connsiteY15" fmla="*/ 502836 h 951383"/>
                  <a:gd name="connsiteX16" fmla="*/ 275814 w 699403"/>
                  <a:gd name="connsiteY16" fmla="*/ 517960 h 951383"/>
                  <a:gd name="connsiteX17" fmla="*/ 275750 w 699403"/>
                  <a:gd name="connsiteY17" fmla="*/ 521931 h 951383"/>
                  <a:gd name="connsiteX18" fmla="*/ 140308 w 699403"/>
                  <a:gd name="connsiteY18" fmla="*/ 558221 h 951383"/>
                  <a:gd name="connsiteX19" fmla="*/ 95254 w 699403"/>
                  <a:gd name="connsiteY19" fmla="*/ 636258 h 951383"/>
                  <a:gd name="connsiteX20" fmla="*/ 173291 w 699403"/>
                  <a:gd name="connsiteY20" fmla="*/ 681313 h 951383"/>
                  <a:gd name="connsiteX21" fmla="*/ 273597 w 699403"/>
                  <a:gd name="connsiteY21" fmla="*/ 654436 h 951383"/>
                  <a:gd name="connsiteX22" fmla="*/ 272684 w 699403"/>
                  <a:gd name="connsiteY22" fmla="*/ 710609 h 951383"/>
                  <a:gd name="connsiteX23" fmla="*/ 320675 w 699403"/>
                  <a:gd name="connsiteY23" fmla="*/ 842452 h 951383"/>
                  <a:gd name="connsiteX24" fmla="*/ 586675 w 699403"/>
                  <a:gd name="connsiteY24" fmla="*/ 951383 h 951383"/>
                  <a:gd name="connsiteX25" fmla="*/ 672018 w 699403"/>
                  <a:gd name="connsiteY25" fmla="*/ 722021 h 951383"/>
                  <a:gd name="connsiteX26" fmla="*/ 596331 w 699403"/>
                  <a:gd name="connsiteY26" fmla="*/ 517960 h 951383"/>
                  <a:gd name="connsiteX27" fmla="*/ 458457 w 699403"/>
                  <a:gd name="connsiteY27" fmla="*/ 145556 h 951383"/>
                  <a:gd name="connsiteX28" fmla="*/ 449842 w 699403"/>
                  <a:gd name="connsiteY28" fmla="*/ 142442 h 951383"/>
                  <a:gd name="connsiteX29" fmla="*/ 413823 w 699403"/>
                  <a:gd name="connsiteY29" fmla="*/ 45230 h 951383"/>
                  <a:gd name="connsiteX30" fmla="*/ 376551 w 699403"/>
                  <a:gd name="connsiteY30" fmla="*/ 5022 h 951383"/>
                  <a:gd name="connsiteX31" fmla="*/ 357157 w 699403"/>
                  <a:gd name="connsiteY31" fmla="*/ 4288 h 951383"/>
                  <a:gd name="connsiteX32" fmla="*/ 324584 w 699403"/>
                  <a:gd name="connsiteY32" fmla="*/ 0 h 951383"/>
                  <a:gd name="connsiteX0" fmla="*/ 324584 w 699403"/>
                  <a:gd name="connsiteY0" fmla="*/ 0 h 951383"/>
                  <a:gd name="connsiteX1" fmla="*/ 98282 w 699403"/>
                  <a:gd name="connsiteY1" fmla="*/ 60637 h 951383"/>
                  <a:gd name="connsiteX2" fmla="*/ 47630 w 699403"/>
                  <a:gd name="connsiteY2" fmla="*/ 148369 h 951383"/>
                  <a:gd name="connsiteX3" fmla="*/ 135362 w 699403"/>
                  <a:gd name="connsiteY3" fmla="*/ 199021 h 951383"/>
                  <a:gd name="connsiteX4" fmla="*/ 298656 w 699403"/>
                  <a:gd name="connsiteY4" fmla="*/ 155267 h 951383"/>
                  <a:gd name="connsiteX5" fmla="*/ 287145 w 699403"/>
                  <a:gd name="connsiteY5" fmla="*/ 179962 h 951383"/>
                  <a:gd name="connsiteX6" fmla="*/ 50004 w 699403"/>
                  <a:gd name="connsiteY6" fmla="*/ 243503 h 951383"/>
                  <a:gd name="connsiteX7" fmla="*/ 2314 w 699403"/>
                  <a:gd name="connsiteY7" fmla="*/ 326105 h 951383"/>
                  <a:gd name="connsiteX8" fmla="*/ 84915 w 699403"/>
                  <a:gd name="connsiteY8" fmla="*/ 373795 h 951383"/>
                  <a:gd name="connsiteX9" fmla="*/ 272741 w 699403"/>
                  <a:gd name="connsiteY9" fmla="*/ 323467 h 951383"/>
                  <a:gd name="connsiteX10" fmla="*/ 272684 w 699403"/>
                  <a:gd name="connsiteY10" fmla="*/ 325311 h 951383"/>
                  <a:gd name="connsiteX11" fmla="*/ 273169 w 699403"/>
                  <a:gd name="connsiteY11" fmla="*/ 355159 h 951383"/>
                  <a:gd name="connsiteX12" fmla="*/ 88846 w 699403"/>
                  <a:gd name="connsiteY12" fmla="*/ 404548 h 951383"/>
                  <a:gd name="connsiteX13" fmla="*/ 38194 w 699403"/>
                  <a:gd name="connsiteY13" fmla="*/ 492280 h 951383"/>
                  <a:gd name="connsiteX14" fmla="*/ 125926 w 699403"/>
                  <a:gd name="connsiteY14" fmla="*/ 542932 h 951383"/>
                  <a:gd name="connsiteX15" fmla="*/ 275569 w 699403"/>
                  <a:gd name="connsiteY15" fmla="*/ 502836 h 951383"/>
                  <a:gd name="connsiteX16" fmla="*/ 275814 w 699403"/>
                  <a:gd name="connsiteY16" fmla="*/ 517960 h 951383"/>
                  <a:gd name="connsiteX17" fmla="*/ 275750 w 699403"/>
                  <a:gd name="connsiteY17" fmla="*/ 521931 h 951383"/>
                  <a:gd name="connsiteX18" fmla="*/ 140308 w 699403"/>
                  <a:gd name="connsiteY18" fmla="*/ 558221 h 951383"/>
                  <a:gd name="connsiteX19" fmla="*/ 95254 w 699403"/>
                  <a:gd name="connsiteY19" fmla="*/ 636258 h 951383"/>
                  <a:gd name="connsiteX20" fmla="*/ 173291 w 699403"/>
                  <a:gd name="connsiteY20" fmla="*/ 681313 h 951383"/>
                  <a:gd name="connsiteX21" fmla="*/ 273597 w 699403"/>
                  <a:gd name="connsiteY21" fmla="*/ 654436 h 951383"/>
                  <a:gd name="connsiteX22" fmla="*/ 320675 w 699403"/>
                  <a:gd name="connsiteY22" fmla="*/ 842452 h 951383"/>
                  <a:gd name="connsiteX23" fmla="*/ 586675 w 699403"/>
                  <a:gd name="connsiteY23" fmla="*/ 951383 h 951383"/>
                  <a:gd name="connsiteX24" fmla="*/ 672018 w 699403"/>
                  <a:gd name="connsiteY24" fmla="*/ 722021 h 951383"/>
                  <a:gd name="connsiteX25" fmla="*/ 596331 w 699403"/>
                  <a:gd name="connsiteY25" fmla="*/ 517960 h 951383"/>
                  <a:gd name="connsiteX26" fmla="*/ 458457 w 699403"/>
                  <a:gd name="connsiteY26" fmla="*/ 145556 h 951383"/>
                  <a:gd name="connsiteX27" fmla="*/ 449842 w 699403"/>
                  <a:gd name="connsiteY27" fmla="*/ 142442 h 951383"/>
                  <a:gd name="connsiteX28" fmla="*/ 413823 w 699403"/>
                  <a:gd name="connsiteY28" fmla="*/ 45230 h 951383"/>
                  <a:gd name="connsiteX29" fmla="*/ 376551 w 699403"/>
                  <a:gd name="connsiteY29" fmla="*/ 5022 h 951383"/>
                  <a:gd name="connsiteX30" fmla="*/ 357157 w 699403"/>
                  <a:gd name="connsiteY30" fmla="*/ 4288 h 951383"/>
                  <a:gd name="connsiteX31" fmla="*/ 324584 w 699403"/>
                  <a:gd name="connsiteY31" fmla="*/ 0 h 951383"/>
                  <a:gd name="connsiteX0" fmla="*/ 324584 w 699403"/>
                  <a:gd name="connsiteY0" fmla="*/ 0 h 929426"/>
                  <a:gd name="connsiteX1" fmla="*/ 98282 w 699403"/>
                  <a:gd name="connsiteY1" fmla="*/ 60637 h 929426"/>
                  <a:gd name="connsiteX2" fmla="*/ 47630 w 699403"/>
                  <a:gd name="connsiteY2" fmla="*/ 148369 h 929426"/>
                  <a:gd name="connsiteX3" fmla="*/ 135362 w 699403"/>
                  <a:gd name="connsiteY3" fmla="*/ 199021 h 929426"/>
                  <a:gd name="connsiteX4" fmla="*/ 298656 w 699403"/>
                  <a:gd name="connsiteY4" fmla="*/ 155267 h 929426"/>
                  <a:gd name="connsiteX5" fmla="*/ 287145 w 699403"/>
                  <a:gd name="connsiteY5" fmla="*/ 179962 h 929426"/>
                  <a:gd name="connsiteX6" fmla="*/ 50004 w 699403"/>
                  <a:gd name="connsiteY6" fmla="*/ 243503 h 929426"/>
                  <a:gd name="connsiteX7" fmla="*/ 2314 w 699403"/>
                  <a:gd name="connsiteY7" fmla="*/ 326105 h 929426"/>
                  <a:gd name="connsiteX8" fmla="*/ 84915 w 699403"/>
                  <a:gd name="connsiteY8" fmla="*/ 373795 h 929426"/>
                  <a:gd name="connsiteX9" fmla="*/ 272741 w 699403"/>
                  <a:gd name="connsiteY9" fmla="*/ 323467 h 929426"/>
                  <a:gd name="connsiteX10" fmla="*/ 272684 w 699403"/>
                  <a:gd name="connsiteY10" fmla="*/ 325311 h 929426"/>
                  <a:gd name="connsiteX11" fmla="*/ 273169 w 699403"/>
                  <a:gd name="connsiteY11" fmla="*/ 355159 h 929426"/>
                  <a:gd name="connsiteX12" fmla="*/ 88846 w 699403"/>
                  <a:gd name="connsiteY12" fmla="*/ 404548 h 929426"/>
                  <a:gd name="connsiteX13" fmla="*/ 38194 w 699403"/>
                  <a:gd name="connsiteY13" fmla="*/ 492280 h 929426"/>
                  <a:gd name="connsiteX14" fmla="*/ 125926 w 699403"/>
                  <a:gd name="connsiteY14" fmla="*/ 542932 h 929426"/>
                  <a:gd name="connsiteX15" fmla="*/ 275569 w 699403"/>
                  <a:gd name="connsiteY15" fmla="*/ 502836 h 929426"/>
                  <a:gd name="connsiteX16" fmla="*/ 275814 w 699403"/>
                  <a:gd name="connsiteY16" fmla="*/ 517960 h 929426"/>
                  <a:gd name="connsiteX17" fmla="*/ 275750 w 699403"/>
                  <a:gd name="connsiteY17" fmla="*/ 521931 h 929426"/>
                  <a:gd name="connsiteX18" fmla="*/ 140308 w 699403"/>
                  <a:gd name="connsiteY18" fmla="*/ 558221 h 929426"/>
                  <a:gd name="connsiteX19" fmla="*/ 95254 w 699403"/>
                  <a:gd name="connsiteY19" fmla="*/ 636258 h 929426"/>
                  <a:gd name="connsiteX20" fmla="*/ 173291 w 699403"/>
                  <a:gd name="connsiteY20" fmla="*/ 681313 h 929426"/>
                  <a:gd name="connsiteX21" fmla="*/ 273597 w 699403"/>
                  <a:gd name="connsiteY21" fmla="*/ 654436 h 929426"/>
                  <a:gd name="connsiteX22" fmla="*/ 320675 w 699403"/>
                  <a:gd name="connsiteY22" fmla="*/ 842452 h 929426"/>
                  <a:gd name="connsiteX23" fmla="*/ 611557 w 699403"/>
                  <a:gd name="connsiteY23" fmla="*/ 929426 h 929426"/>
                  <a:gd name="connsiteX24" fmla="*/ 672018 w 699403"/>
                  <a:gd name="connsiteY24" fmla="*/ 722021 h 929426"/>
                  <a:gd name="connsiteX25" fmla="*/ 596331 w 699403"/>
                  <a:gd name="connsiteY25" fmla="*/ 517960 h 929426"/>
                  <a:gd name="connsiteX26" fmla="*/ 458457 w 699403"/>
                  <a:gd name="connsiteY26" fmla="*/ 145556 h 929426"/>
                  <a:gd name="connsiteX27" fmla="*/ 449842 w 699403"/>
                  <a:gd name="connsiteY27" fmla="*/ 142442 h 929426"/>
                  <a:gd name="connsiteX28" fmla="*/ 413823 w 699403"/>
                  <a:gd name="connsiteY28" fmla="*/ 45230 h 929426"/>
                  <a:gd name="connsiteX29" fmla="*/ 376551 w 699403"/>
                  <a:gd name="connsiteY29" fmla="*/ 5022 h 929426"/>
                  <a:gd name="connsiteX30" fmla="*/ 357157 w 699403"/>
                  <a:gd name="connsiteY30" fmla="*/ 4288 h 929426"/>
                  <a:gd name="connsiteX31" fmla="*/ 324584 w 699403"/>
                  <a:gd name="connsiteY31" fmla="*/ 0 h 929426"/>
                  <a:gd name="connsiteX0" fmla="*/ 324584 w 743956"/>
                  <a:gd name="connsiteY0" fmla="*/ 0 h 929426"/>
                  <a:gd name="connsiteX1" fmla="*/ 98282 w 743956"/>
                  <a:gd name="connsiteY1" fmla="*/ 60637 h 929426"/>
                  <a:gd name="connsiteX2" fmla="*/ 47630 w 743956"/>
                  <a:gd name="connsiteY2" fmla="*/ 148369 h 929426"/>
                  <a:gd name="connsiteX3" fmla="*/ 135362 w 743956"/>
                  <a:gd name="connsiteY3" fmla="*/ 199021 h 929426"/>
                  <a:gd name="connsiteX4" fmla="*/ 298656 w 743956"/>
                  <a:gd name="connsiteY4" fmla="*/ 155267 h 929426"/>
                  <a:gd name="connsiteX5" fmla="*/ 287145 w 743956"/>
                  <a:gd name="connsiteY5" fmla="*/ 179962 h 929426"/>
                  <a:gd name="connsiteX6" fmla="*/ 50004 w 743956"/>
                  <a:gd name="connsiteY6" fmla="*/ 243503 h 929426"/>
                  <a:gd name="connsiteX7" fmla="*/ 2314 w 743956"/>
                  <a:gd name="connsiteY7" fmla="*/ 326105 h 929426"/>
                  <a:gd name="connsiteX8" fmla="*/ 84915 w 743956"/>
                  <a:gd name="connsiteY8" fmla="*/ 373795 h 929426"/>
                  <a:gd name="connsiteX9" fmla="*/ 272741 w 743956"/>
                  <a:gd name="connsiteY9" fmla="*/ 323467 h 929426"/>
                  <a:gd name="connsiteX10" fmla="*/ 272684 w 743956"/>
                  <a:gd name="connsiteY10" fmla="*/ 325311 h 929426"/>
                  <a:gd name="connsiteX11" fmla="*/ 273169 w 743956"/>
                  <a:gd name="connsiteY11" fmla="*/ 355159 h 929426"/>
                  <a:gd name="connsiteX12" fmla="*/ 88846 w 743956"/>
                  <a:gd name="connsiteY12" fmla="*/ 404548 h 929426"/>
                  <a:gd name="connsiteX13" fmla="*/ 38194 w 743956"/>
                  <a:gd name="connsiteY13" fmla="*/ 492280 h 929426"/>
                  <a:gd name="connsiteX14" fmla="*/ 125926 w 743956"/>
                  <a:gd name="connsiteY14" fmla="*/ 542932 h 929426"/>
                  <a:gd name="connsiteX15" fmla="*/ 275569 w 743956"/>
                  <a:gd name="connsiteY15" fmla="*/ 502836 h 929426"/>
                  <a:gd name="connsiteX16" fmla="*/ 275814 w 743956"/>
                  <a:gd name="connsiteY16" fmla="*/ 517960 h 929426"/>
                  <a:gd name="connsiteX17" fmla="*/ 275750 w 743956"/>
                  <a:gd name="connsiteY17" fmla="*/ 521931 h 929426"/>
                  <a:gd name="connsiteX18" fmla="*/ 140308 w 743956"/>
                  <a:gd name="connsiteY18" fmla="*/ 558221 h 929426"/>
                  <a:gd name="connsiteX19" fmla="*/ 95254 w 743956"/>
                  <a:gd name="connsiteY19" fmla="*/ 636258 h 929426"/>
                  <a:gd name="connsiteX20" fmla="*/ 173291 w 743956"/>
                  <a:gd name="connsiteY20" fmla="*/ 681313 h 929426"/>
                  <a:gd name="connsiteX21" fmla="*/ 273597 w 743956"/>
                  <a:gd name="connsiteY21" fmla="*/ 654436 h 929426"/>
                  <a:gd name="connsiteX22" fmla="*/ 320675 w 743956"/>
                  <a:gd name="connsiteY22" fmla="*/ 842452 h 929426"/>
                  <a:gd name="connsiteX23" fmla="*/ 611557 w 743956"/>
                  <a:gd name="connsiteY23" fmla="*/ 929426 h 929426"/>
                  <a:gd name="connsiteX24" fmla="*/ 721650 w 743956"/>
                  <a:gd name="connsiteY24" fmla="*/ 714434 h 929426"/>
                  <a:gd name="connsiteX25" fmla="*/ 596331 w 743956"/>
                  <a:gd name="connsiteY25" fmla="*/ 517960 h 929426"/>
                  <a:gd name="connsiteX26" fmla="*/ 458457 w 743956"/>
                  <a:gd name="connsiteY26" fmla="*/ 145556 h 929426"/>
                  <a:gd name="connsiteX27" fmla="*/ 449842 w 743956"/>
                  <a:gd name="connsiteY27" fmla="*/ 142442 h 929426"/>
                  <a:gd name="connsiteX28" fmla="*/ 413823 w 743956"/>
                  <a:gd name="connsiteY28" fmla="*/ 45230 h 929426"/>
                  <a:gd name="connsiteX29" fmla="*/ 376551 w 743956"/>
                  <a:gd name="connsiteY29" fmla="*/ 5022 h 929426"/>
                  <a:gd name="connsiteX30" fmla="*/ 357157 w 743956"/>
                  <a:gd name="connsiteY30" fmla="*/ 4288 h 929426"/>
                  <a:gd name="connsiteX31" fmla="*/ 324584 w 743956"/>
                  <a:gd name="connsiteY31" fmla="*/ 0 h 929426"/>
                  <a:gd name="connsiteX0" fmla="*/ 324584 w 721650"/>
                  <a:gd name="connsiteY0" fmla="*/ 0 h 929426"/>
                  <a:gd name="connsiteX1" fmla="*/ 98282 w 721650"/>
                  <a:gd name="connsiteY1" fmla="*/ 60637 h 929426"/>
                  <a:gd name="connsiteX2" fmla="*/ 47630 w 721650"/>
                  <a:gd name="connsiteY2" fmla="*/ 148369 h 929426"/>
                  <a:gd name="connsiteX3" fmla="*/ 135362 w 721650"/>
                  <a:gd name="connsiteY3" fmla="*/ 199021 h 929426"/>
                  <a:gd name="connsiteX4" fmla="*/ 298656 w 721650"/>
                  <a:gd name="connsiteY4" fmla="*/ 155267 h 929426"/>
                  <a:gd name="connsiteX5" fmla="*/ 287145 w 721650"/>
                  <a:gd name="connsiteY5" fmla="*/ 179962 h 929426"/>
                  <a:gd name="connsiteX6" fmla="*/ 50004 w 721650"/>
                  <a:gd name="connsiteY6" fmla="*/ 243503 h 929426"/>
                  <a:gd name="connsiteX7" fmla="*/ 2314 w 721650"/>
                  <a:gd name="connsiteY7" fmla="*/ 326105 h 929426"/>
                  <a:gd name="connsiteX8" fmla="*/ 84915 w 721650"/>
                  <a:gd name="connsiteY8" fmla="*/ 373795 h 929426"/>
                  <a:gd name="connsiteX9" fmla="*/ 272741 w 721650"/>
                  <a:gd name="connsiteY9" fmla="*/ 323467 h 929426"/>
                  <a:gd name="connsiteX10" fmla="*/ 272684 w 721650"/>
                  <a:gd name="connsiteY10" fmla="*/ 325311 h 929426"/>
                  <a:gd name="connsiteX11" fmla="*/ 273169 w 721650"/>
                  <a:gd name="connsiteY11" fmla="*/ 355159 h 929426"/>
                  <a:gd name="connsiteX12" fmla="*/ 88846 w 721650"/>
                  <a:gd name="connsiteY12" fmla="*/ 404548 h 929426"/>
                  <a:gd name="connsiteX13" fmla="*/ 38194 w 721650"/>
                  <a:gd name="connsiteY13" fmla="*/ 492280 h 929426"/>
                  <a:gd name="connsiteX14" fmla="*/ 125926 w 721650"/>
                  <a:gd name="connsiteY14" fmla="*/ 542932 h 929426"/>
                  <a:gd name="connsiteX15" fmla="*/ 275569 w 721650"/>
                  <a:gd name="connsiteY15" fmla="*/ 502836 h 929426"/>
                  <a:gd name="connsiteX16" fmla="*/ 275814 w 721650"/>
                  <a:gd name="connsiteY16" fmla="*/ 517960 h 929426"/>
                  <a:gd name="connsiteX17" fmla="*/ 275750 w 721650"/>
                  <a:gd name="connsiteY17" fmla="*/ 521931 h 929426"/>
                  <a:gd name="connsiteX18" fmla="*/ 140308 w 721650"/>
                  <a:gd name="connsiteY18" fmla="*/ 558221 h 929426"/>
                  <a:gd name="connsiteX19" fmla="*/ 95254 w 721650"/>
                  <a:gd name="connsiteY19" fmla="*/ 636258 h 929426"/>
                  <a:gd name="connsiteX20" fmla="*/ 173291 w 721650"/>
                  <a:gd name="connsiteY20" fmla="*/ 681313 h 929426"/>
                  <a:gd name="connsiteX21" fmla="*/ 273597 w 721650"/>
                  <a:gd name="connsiteY21" fmla="*/ 654436 h 929426"/>
                  <a:gd name="connsiteX22" fmla="*/ 320675 w 721650"/>
                  <a:gd name="connsiteY22" fmla="*/ 842452 h 929426"/>
                  <a:gd name="connsiteX23" fmla="*/ 611557 w 721650"/>
                  <a:gd name="connsiteY23" fmla="*/ 929426 h 929426"/>
                  <a:gd name="connsiteX24" fmla="*/ 721650 w 721650"/>
                  <a:gd name="connsiteY24" fmla="*/ 714434 h 929426"/>
                  <a:gd name="connsiteX25" fmla="*/ 596331 w 721650"/>
                  <a:gd name="connsiteY25" fmla="*/ 517960 h 929426"/>
                  <a:gd name="connsiteX26" fmla="*/ 458457 w 721650"/>
                  <a:gd name="connsiteY26" fmla="*/ 145556 h 929426"/>
                  <a:gd name="connsiteX27" fmla="*/ 449842 w 721650"/>
                  <a:gd name="connsiteY27" fmla="*/ 142442 h 929426"/>
                  <a:gd name="connsiteX28" fmla="*/ 413823 w 721650"/>
                  <a:gd name="connsiteY28" fmla="*/ 45230 h 929426"/>
                  <a:gd name="connsiteX29" fmla="*/ 376551 w 721650"/>
                  <a:gd name="connsiteY29" fmla="*/ 5022 h 929426"/>
                  <a:gd name="connsiteX30" fmla="*/ 357157 w 721650"/>
                  <a:gd name="connsiteY30" fmla="*/ 4288 h 929426"/>
                  <a:gd name="connsiteX31" fmla="*/ 324584 w 721650"/>
                  <a:gd name="connsiteY31" fmla="*/ 0 h 929426"/>
                  <a:gd name="connsiteX0" fmla="*/ 324584 w 721650"/>
                  <a:gd name="connsiteY0" fmla="*/ 0 h 929426"/>
                  <a:gd name="connsiteX1" fmla="*/ 98282 w 721650"/>
                  <a:gd name="connsiteY1" fmla="*/ 60637 h 929426"/>
                  <a:gd name="connsiteX2" fmla="*/ 47630 w 721650"/>
                  <a:gd name="connsiteY2" fmla="*/ 148369 h 929426"/>
                  <a:gd name="connsiteX3" fmla="*/ 135362 w 721650"/>
                  <a:gd name="connsiteY3" fmla="*/ 199021 h 929426"/>
                  <a:gd name="connsiteX4" fmla="*/ 298656 w 721650"/>
                  <a:gd name="connsiteY4" fmla="*/ 155267 h 929426"/>
                  <a:gd name="connsiteX5" fmla="*/ 287145 w 721650"/>
                  <a:gd name="connsiteY5" fmla="*/ 179962 h 929426"/>
                  <a:gd name="connsiteX6" fmla="*/ 50004 w 721650"/>
                  <a:gd name="connsiteY6" fmla="*/ 243503 h 929426"/>
                  <a:gd name="connsiteX7" fmla="*/ 2314 w 721650"/>
                  <a:gd name="connsiteY7" fmla="*/ 326105 h 929426"/>
                  <a:gd name="connsiteX8" fmla="*/ 84915 w 721650"/>
                  <a:gd name="connsiteY8" fmla="*/ 373795 h 929426"/>
                  <a:gd name="connsiteX9" fmla="*/ 272741 w 721650"/>
                  <a:gd name="connsiteY9" fmla="*/ 323467 h 929426"/>
                  <a:gd name="connsiteX10" fmla="*/ 272684 w 721650"/>
                  <a:gd name="connsiteY10" fmla="*/ 325311 h 929426"/>
                  <a:gd name="connsiteX11" fmla="*/ 273169 w 721650"/>
                  <a:gd name="connsiteY11" fmla="*/ 355159 h 929426"/>
                  <a:gd name="connsiteX12" fmla="*/ 88846 w 721650"/>
                  <a:gd name="connsiteY12" fmla="*/ 404548 h 929426"/>
                  <a:gd name="connsiteX13" fmla="*/ 38194 w 721650"/>
                  <a:gd name="connsiteY13" fmla="*/ 492280 h 929426"/>
                  <a:gd name="connsiteX14" fmla="*/ 125926 w 721650"/>
                  <a:gd name="connsiteY14" fmla="*/ 542932 h 929426"/>
                  <a:gd name="connsiteX15" fmla="*/ 275569 w 721650"/>
                  <a:gd name="connsiteY15" fmla="*/ 502836 h 929426"/>
                  <a:gd name="connsiteX16" fmla="*/ 275814 w 721650"/>
                  <a:gd name="connsiteY16" fmla="*/ 517960 h 929426"/>
                  <a:gd name="connsiteX17" fmla="*/ 275750 w 721650"/>
                  <a:gd name="connsiteY17" fmla="*/ 521931 h 929426"/>
                  <a:gd name="connsiteX18" fmla="*/ 140308 w 721650"/>
                  <a:gd name="connsiteY18" fmla="*/ 558221 h 929426"/>
                  <a:gd name="connsiteX19" fmla="*/ 95254 w 721650"/>
                  <a:gd name="connsiteY19" fmla="*/ 636258 h 929426"/>
                  <a:gd name="connsiteX20" fmla="*/ 173291 w 721650"/>
                  <a:gd name="connsiteY20" fmla="*/ 681313 h 929426"/>
                  <a:gd name="connsiteX21" fmla="*/ 273597 w 721650"/>
                  <a:gd name="connsiteY21" fmla="*/ 654436 h 929426"/>
                  <a:gd name="connsiteX22" fmla="*/ 320675 w 721650"/>
                  <a:gd name="connsiteY22" fmla="*/ 842452 h 929426"/>
                  <a:gd name="connsiteX23" fmla="*/ 611557 w 721650"/>
                  <a:gd name="connsiteY23" fmla="*/ 929426 h 929426"/>
                  <a:gd name="connsiteX24" fmla="*/ 721650 w 721650"/>
                  <a:gd name="connsiteY24" fmla="*/ 714434 h 929426"/>
                  <a:gd name="connsiteX25" fmla="*/ 563599 w 721650"/>
                  <a:gd name="connsiteY25" fmla="*/ 562939 h 929426"/>
                  <a:gd name="connsiteX26" fmla="*/ 458457 w 721650"/>
                  <a:gd name="connsiteY26" fmla="*/ 145556 h 929426"/>
                  <a:gd name="connsiteX27" fmla="*/ 449842 w 721650"/>
                  <a:gd name="connsiteY27" fmla="*/ 142442 h 929426"/>
                  <a:gd name="connsiteX28" fmla="*/ 413823 w 721650"/>
                  <a:gd name="connsiteY28" fmla="*/ 45230 h 929426"/>
                  <a:gd name="connsiteX29" fmla="*/ 376551 w 721650"/>
                  <a:gd name="connsiteY29" fmla="*/ 5022 h 929426"/>
                  <a:gd name="connsiteX30" fmla="*/ 357157 w 721650"/>
                  <a:gd name="connsiteY30" fmla="*/ 4288 h 929426"/>
                  <a:gd name="connsiteX31" fmla="*/ 324584 w 721650"/>
                  <a:gd name="connsiteY31" fmla="*/ 0 h 929426"/>
                  <a:gd name="connsiteX0" fmla="*/ 324584 w 721650"/>
                  <a:gd name="connsiteY0" fmla="*/ 0 h 929426"/>
                  <a:gd name="connsiteX1" fmla="*/ 98282 w 721650"/>
                  <a:gd name="connsiteY1" fmla="*/ 60637 h 929426"/>
                  <a:gd name="connsiteX2" fmla="*/ 47630 w 721650"/>
                  <a:gd name="connsiteY2" fmla="*/ 148369 h 929426"/>
                  <a:gd name="connsiteX3" fmla="*/ 135362 w 721650"/>
                  <a:gd name="connsiteY3" fmla="*/ 199021 h 929426"/>
                  <a:gd name="connsiteX4" fmla="*/ 298656 w 721650"/>
                  <a:gd name="connsiteY4" fmla="*/ 155267 h 929426"/>
                  <a:gd name="connsiteX5" fmla="*/ 287145 w 721650"/>
                  <a:gd name="connsiteY5" fmla="*/ 179962 h 929426"/>
                  <a:gd name="connsiteX6" fmla="*/ 50004 w 721650"/>
                  <a:gd name="connsiteY6" fmla="*/ 243503 h 929426"/>
                  <a:gd name="connsiteX7" fmla="*/ 2314 w 721650"/>
                  <a:gd name="connsiteY7" fmla="*/ 326105 h 929426"/>
                  <a:gd name="connsiteX8" fmla="*/ 84915 w 721650"/>
                  <a:gd name="connsiteY8" fmla="*/ 373795 h 929426"/>
                  <a:gd name="connsiteX9" fmla="*/ 272741 w 721650"/>
                  <a:gd name="connsiteY9" fmla="*/ 323467 h 929426"/>
                  <a:gd name="connsiteX10" fmla="*/ 272684 w 721650"/>
                  <a:gd name="connsiteY10" fmla="*/ 325311 h 929426"/>
                  <a:gd name="connsiteX11" fmla="*/ 273169 w 721650"/>
                  <a:gd name="connsiteY11" fmla="*/ 355159 h 929426"/>
                  <a:gd name="connsiteX12" fmla="*/ 88846 w 721650"/>
                  <a:gd name="connsiteY12" fmla="*/ 404548 h 929426"/>
                  <a:gd name="connsiteX13" fmla="*/ 38194 w 721650"/>
                  <a:gd name="connsiteY13" fmla="*/ 492280 h 929426"/>
                  <a:gd name="connsiteX14" fmla="*/ 125926 w 721650"/>
                  <a:gd name="connsiteY14" fmla="*/ 542932 h 929426"/>
                  <a:gd name="connsiteX15" fmla="*/ 275569 w 721650"/>
                  <a:gd name="connsiteY15" fmla="*/ 502836 h 929426"/>
                  <a:gd name="connsiteX16" fmla="*/ 275814 w 721650"/>
                  <a:gd name="connsiteY16" fmla="*/ 517960 h 929426"/>
                  <a:gd name="connsiteX17" fmla="*/ 275750 w 721650"/>
                  <a:gd name="connsiteY17" fmla="*/ 521931 h 929426"/>
                  <a:gd name="connsiteX18" fmla="*/ 140308 w 721650"/>
                  <a:gd name="connsiteY18" fmla="*/ 558221 h 929426"/>
                  <a:gd name="connsiteX19" fmla="*/ 95254 w 721650"/>
                  <a:gd name="connsiteY19" fmla="*/ 636258 h 929426"/>
                  <a:gd name="connsiteX20" fmla="*/ 173291 w 721650"/>
                  <a:gd name="connsiteY20" fmla="*/ 681313 h 929426"/>
                  <a:gd name="connsiteX21" fmla="*/ 273597 w 721650"/>
                  <a:gd name="connsiteY21" fmla="*/ 654436 h 929426"/>
                  <a:gd name="connsiteX22" fmla="*/ 320675 w 721650"/>
                  <a:gd name="connsiteY22" fmla="*/ 842452 h 929426"/>
                  <a:gd name="connsiteX23" fmla="*/ 611557 w 721650"/>
                  <a:gd name="connsiteY23" fmla="*/ 929426 h 929426"/>
                  <a:gd name="connsiteX24" fmla="*/ 721650 w 721650"/>
                  <a:gd name="connsiteY24" fmla="*/ 714434 h 929426"/>
                  <a:gd name="connsiteX25" fmla="*/ 563599 w 721650"/>
                  <a:gd name="connsiteY25" fmla="*/ 562939 h 929426"/>
                  <a:gd name="connsiteX26" fmla="*/ 458457 w 721650"/>
                  <a:gd name="connsiteY26" fmla="*/ 145556 h 929426"/>
                  <a:gd name="connsiteX27" fmla="*/ 413823 w 721650"/>
                  <a:gd name="connsiteY27" fmla="*/ 45230 h 929426"/>
                  <a:gd name="connsiteX28" fmla="*/ 376551 w 721650"/>
                  <a:gd name="connsiteY28" fmla="*/ 5022 h 929426"/>
                  <a:gd name="connsiteX29" fmla="*/ 357157 w 721650"/>
                  <a:gd name="connsiteY29" fmla="*/ 4288 h 929426"/>
                  <a:gd name="connsiteX30" fmla="*/ 324584 w 721650"/>
                  <a:gd name="connsiteY30" fmla="*/ 0 h 929426"/>
                  <a:gd name="connsiteX0" fmla="*/ 324584 w 721650"/>
                  <a:gd name="connsiteY0" fmla="*/ 0 h 929426"/>
                  <a:gd name="connsiteX1" fmla="*/ 98282 w 721650"/>
                  <a:gd name="connsiteY1" fmla="*/ 60637 h 929426"/>
                  <a:gd name="connsiteX2" fmla="*/ 47630 w 721650"/>
                  <a:gd name="connsiteY2" fmla="*/ 148369 h 929426"/>
                  <a:gd name="connsiteX3" fmla="*/ 135362 w 721650"/>
                  <a:gd name="connsiteY3" fmla="*/ 199021 h 929426"/>
                  <a:gd name="connsiteX4" fmla="*/ 298656 w 721650"/>
                  <a:gd name="connsiteY4" fmla="*/ 155267 h 929426"/>
                  <a:gd name="connsiteX5" fmla="*/ 287145 w 721650"/>
                  <a:gd name="connsiteY5" fmla="*/ 179962 h 929426"/>
                  <a:gd name="connsiteX6" fmla="*/ 50004 w 721650"/>
                  <a:gd name="connsiteY6" fmla="*/ 243503 h 929426"/>
                  <a:gd name="connsiteX7" fmla="*/ 2314 w 721650"/>
                  <a:gd name="connsiteY7" fmla="*/ 326105 h 929426"/>
                  <a:gd name="connsiteX8" fmla="*/ 84915 w 721650"/>
                  <a:gd name="connsiteY8" fmla="*/ 373795 h 929426"/>
                  <a:gd name="connsiteX9" fmla="*/ 272741 w 721650"/>
                  <a:gd name="connsiteY9" fmla="*/ 323467 h 929426"/>
                  <a:gd name="connsiteX10" fmla="*/ 272684 w 721650"/>
                  <a:gd name="connsiteY10" fmla="*/ 325311 h 929426"/>
                  <a:gd name="connsiteX11" fmla="*/ 273169 w 721650"/>
                  <a:gd name="connsiteY11" fmla="*/ 355159 h 929426"/>
                  <a:gd name="connsiteX12" fmla="*/ 88846 w 721650"/>
                  <a:gd name="connsiteY12" fmla="*/ 404548 h 929426"/>
                  <a:gd name="connsiteX13" fmla="*/ 38194 w 721650"/>
                  <a:gd name="connsiteY13" fmla="*/ 492280 h 929426"/>
                  <a:gd name="connsiteX14" fmla="*/ 125926 w 721650"/>
                  <a:gd name="connsiteY14" fmla="*/ 542932 h 929426"/>
                  <a:gd name="connsiteX15" fmla="*/ 275569 w 721650"/>
                  <a:gd name="connsiteY15" fmla="*/ 502836 h 929426"/>
                  <a:gd name="connsiteX16" fmla="*/ 275814 w 721650"/>
                  <a:gd name="connsiteY16" fmla="*/ 517960 h 929426"/>
                  <a:gd name="connsiteX17" fmla="*/ 275750 w 721650"/>
                  <a:gd name="connsiteY17" fmla="*/ 521931 h 929426"/>
                  <a:gd name="connsiteX18" fmla="*/ 140308 w 721650"/>
                  <a:gd name="connsiteY18" fmla="*/ 558221 h 929426"/>
                  <a:gd name="connsiteX19" fmla="*/ 95254 w 721650"/>
                  <a:gd name="connsiteY19" fmla="*/ 636258 h 929426"/>
                  <a:gd name="connsiteX20" fmla="*/ 173291 w 721650"/>
                  <a:gd name="connsiteY20" fmla="*/ 681313 h 929426"/>
                  <a:gd name="connsiteX21" fmla="*/ 273597 w 721650"/>
                  <a:gd name="connsiteY21" fmla="*/ 654436 h 929426"/>
                  <a:gd name="connsiteX22" fmla="*/ 320675 w 721650"/>
                  <a:gd name="connsiteY22" fmla="*/ 842452 h 929426"/>
                  <a:gd name="connsiteX23" fmla="*/ 611557 w 721650"/>
                  <a:gd name="connsiteY23" fmla="*/ 929426 h 929426"/>
                  <a:gd name="connsiteX24" fmla="*/ 721650 w 721650"/>
                  <a:gd name="connsiteY24" fmla="*/ 714434 h 929426"/>
                  <a:gd name="connsiteX25" fmla="*/ 563599 w 721650"/>
                  <a:gd name="connsiteY25" fmla="*/ 562939 h 929426"/>
                  <a:gd name="connsiteX26" fmla="*/ 458457 w 721650"/>
                  <a:gd name="connsiteY26" fmla="*/ 145556 h 929426"/>
                  <a:gd name="connsiteX27" fmla="*/ 413823 w 721650"/>
                  <a:gd name="connsiteY27" fmla="*/ 45230 h 929426"/>
                  <a:gd name="connsiteX28" fmla="*/ 376551 w 721650"/>
                  <a:gd name="connsiteY28" fmla="*/ 5022 h 929426"/>
                  <a:gd name="connsiteX29" fmla="*/ 357157 w 721650"/>
                  <a:gd name="connsiteY29" fmla="*/ 4288 h 929426"/>
                  <a:gd name="connsiteX30" fmla="*/ 324584 w 721650"/>
                  <a:gd name="connsiteY30" fmla="*/ 0 h 929426"/>
                  <a:gd name="connsiteX0" fmla="*/ 324584 w 721650"/>
                  <a:gd name="connsiteY0" fmla="*/ 0 h 929426"/>
                  <a:gd name="connsiteX1" fmla="*/ 98282 w 721650"/>
                  <a:gd name="connsiteY1" fmla="*/ 60637 h 929426"/>
                  <a:gd name="connsiteX2" fmla="*/ 47630 w 721650"/>
                  <a:gd name="connsiteY2" fmla="*/ 148369 h 929426"/>
                  <a:gd name="connsiteX3" fmla="*/ 135362 w 721650"/>
                  <a:gd name="connsiteY3" fmla="*/ 199021 h 929426"/>
                  <a:gd name="connsiteX4" fmla="*/ 298656 w 721650"/>
                  <a:gd name="connsiteY4" fmla="*/ 155267 h 929426"/>
                  <a:gd name="connsiteX5" fmla="*/ 287145 w 721650"/>
                  <a:gd name="connsiteY5" fmla="*/ 179962 h 929426"/>
                  <a:gd name="connsiteX6" fmla="*/ 50004 w 721650"/>
                  <a:gd name="connsiteY6" fmla="*/ 243503 h 929426"/>
                  <a:gd name="connsiteX7" fmla="*/ 2314 w 721650"/>
                  <a:gd name="connsiteY7" fmla="*/ 326105 h 929426"/>
                  <a:gd name="connsiteX8" fmla="*/ 84915 w 721650"/>
                  <a:gd name="connsiteY8" fmla="*/ 373795 h 929426"/>
                  <a:gd name="connsiteX9" fmla="*/ 272741 w 721650"/>
                  <a:gd name="connsiteY9" fmla="*/ 323467 h 929426"/>
                  <a:gd name="connsiteX10" fmla="*/ 272684 w 721650"/>
                  <a:gd name="connsiteY10" fmla="*/ 325311 h 929426"/>
                  <a:gd name="connsiteX11" fmla="*/ 273169 w 721650"/>
                  <a:gd name="connsiteY11" fmla="*/ 355159 h 929426"/>
                  <a:gd name="connsiteX12" fmla="*/ 88846 w 721650"/>
                  <a:gd name="connsiteY12" fmla="*/ 404548 h 929426"/>
                  <a:gd name="connsiteX13" fmla="*/ 38194 w 721650"/>
                  <a:gd name="connsiteY13" fmla="*/ 492280 h 929426"/>
                  <a:gd name="connsiteX14" fmla="*/ 125926 w 721650"/>
                  <a:gd name="connsiteY14" fmla="*/ 542932 h 929426"/>
                  <a:gd name="connsiteX15" fmla="*/ 275569 w 721650"/>
                  <a:gd name="connsiteY15" fmla="*/ 502836 h 929426"/>
                  <a:gd name="connsiteX16" fmla="*/ 275814 w 721650"/>
                  <a:gd name="connsiteY16" fmla="*/ 517960 h 929426"/>
                  <a:gd name="connsiteX17" fmla="*/ 275750 w 721650"/>
                  <a:gd name="connsiteY17" fmla="*/ 521931 h 929426"/>
                  <a:gd name="connsiteX18" fmla="*/ 140308 w 721650"/>
                  <a:gd name="connsiteY18" fmla="*/ 558221 h 929426"/>
                  <a:gd name="connsiteX19" fmla="*/ 95254 w 721650"/>
                  <a:gd name="connsiteY19" fmla="*/ 636258 h 929426"/>
                  <a:gd name="connsiteX20" fmla="*/ 173291 w 721650"/>
                  <a:gd name="connsiteY20" fmla="*/ 681313 h 929426"/>
                  <a:gd name="connsiteX21" fmla="*/ 273597 w 721650"/>
                  <a:gd name="connsiteY21" fmla="*/ 654436 h 929426"/>
                  <a:gd name="connsiteX22" fmla="*/ 320675 w 721650"/>
                  <a:gd name="connsiteY22" fmla="*/ 842452 h 929426"/>
                  <a:gd name="connsiteX23" fmla="*/ 611557 w 721650"/>
                  <a:gd name="connsiteY23" fmla="*/ 929426 h 929426"/>
                  <a:gd name="connsiteX24" fmla="*/ 721650 w 721650"/>
                  <a:gd name="connsiteY24" fmla="*/ 714434 h 929426"/>
                  <a:gd name="connsiteX25" fmla="*/ 563599 w 721650"/>
                  <a:gd name="connsiteY25" fmla="*/ 562939 h 929426"/>
                  <a:gd name="connsiteX26" fmla="*/ 495316 w 721650"/>
                  <a:gd name="connsiteY26" fmla="*/ 137170 h 929426"/>
                  <a:gd name="connsiteX27" fmla="*/ 413823 w 721650"/>
                  <a:gd name="connsiteY27" fmla="*/ 45230 h 929426"/>
                  <a:gd name="connsiteX28" fmla="*/ 376551 w 721650"/>
                  <a:gd name="connsiteY28" fmla="*/ 5022 h 929426"/>
                  <a:gd name="connsiteX29" fmla="*/ 357157 w 721650"/>
                  <a:gd name="connsiteY29" fmla="*/ 4288 h 929426"/>
                  <a:gd name="connsiteX30" fmla="*/ 324584 w 721650"/>
                  <a:gd name="connsiteY30" fmla="*/ 0 h 929426"/>
                  <a:gd name="connsiteX0" fmla="*/ 324584 w 721650"/>
                  <a:gd name="connsiteY0" fmla="*/ 0 h 929426"/>
                  <a:gd name="connsiteX1" fmla="*/ 98282 w 721650"/>
                  <a:gd name="connsiteY1" fmla="*/ 60637 h 929426"/>
                  <a:gd name="connsiteX2" fmla="*/ 47630 w 721650"/>
                  <a:gd name="connsiteY2" fmla="*/ 148369 h 929426"/>
                  <a:gd name="connsiteX3" fmla="*/ 135362 w 721650"/>
                  <a:gd name="connsiteY3" fmla="*/ 199021 h 929426"/>
                  <a:gd name="connsiteX4" fmla="*/ 298656 w 721650"/>
                  <a:gd name="connsiteY4" fmla="*/ 155267 h 929426"/>
                  <a:gd name="connsiteX5" fmla="*/ 287145 w 721650"/>
                  <a:gd name="connsiteY5" fmla="*/ 179962 h 929426"/>
                  <a:gd name="connsiteX6" fmla="*/ 50004 w 721650"/>
                  <a:gd name="connsiteY6" fmla="*/ 243503 h 929426"/>
                  <a:gd name="connsiteX7" fmla="*/ 2314 w 721650"/>
                  <a:gd name="connsiteY7" fmla="*/ 326105 h 929426"/>
                  <a:gd name="connsiteX8" fmla="*/ 84915 w 721650"/>
                  <a:gd name="connsiteY8" fmla="*/ 373795 h 929426"/>
                  <a:gd name="connsiteX9" fmla="*/ 272741 w 721650"/>
                  <a:gd name="connsiteY9" fmla="*/ 323467 h 929426"/>
                  <a:gd name="connsiteX10" fmla="*/ 272684 w 721650"/>
                  <a:gd name="connsiteY10" fmla="*/ 325311 h 929426"/>
                  <a:gd name="connsiteX11" fmla="*/ 273169 w 721650"/>
                  <a:gd name="connsiteY11" fmla="*/ 355159 h 929426"/>
                  <a:gd name="connsiteX12" fmla="*/ 88846 w 721650"/>
                  <a:gd name="connsiteY12" fmla="*/ 404548 h 929426"/>
                  <a:gd name="connsiteX13" fmla="*/ 38194 w 721650"/>
                  <a:gd name="connsiteY13" fmla="*/ 492280 h 929426"/>
                  <a:gd name="connsiteX14" fmla="*/ 125926 w 721650"/>
                  <a:gd name="connsiteY14" fmla="*/ 542932 h 929426"/>
                  <a:gd name="connsiteX15" fmla="*/ 275569 w 721650"/>
                  <a:gd name="connsiteY15" fmla="*/ 502836 h 929426"/>
                  <a:gd name="connsiteX16" fmla="*/ 275814 w 721650"/>
                  <a:gd name="connsiteY16" fmla="*/ 517960 h 929426"/>
                  <a:gd name="connsiteX17" fmla="*/ 275750 w 721650"/>
                  <a:gd name="connsiteY17" fmla="*/ 521931 h 929426"/>
                  <a:gd name="connsiteX18" fmla="*/ 140308 w 721650"/>
                  <a:gd name="connsiteY18" fmla="*/ 558221 h 929426"/>
                  <a:gd name="connsiteX19" fmla="*/ 95254 w 721650"/>
                  <a:gd name="connsiteY19" fmla="*/ 636258 h 929426"/>
                  <a:gd name="connsiteX20" fmla="*/ 173291 w 721650"/>
                  <a:gd name="connsiteY20" fmla="*/ 681313 h 929426"/>
                  <a:gd name="connsiteX21" fmla="*/ 273597 w 721650"/>
                  <a:gd name="connsiteY21" fmla="*/ 654436 h 929426"/>
                  <a:gd name="connsiteX22" fmla="*/ 320675 w 721650"/>
                  <a:gd name="connsiteY22" fmla="*/ 842452 h 929426"/>
                  <a:gd name="connsiteX23" fmla="*/ 611557 w 721650"/>
                  <a:gd name="connsiteY23" fmla="*/ 929426 h 929426"/>
                  <a:gd name="connsiteX24" fmla="*/ 721650 w 721650"/>
                  <a:gd name="connsiteY24" fmla="*/ 714434 h 929426"/>
                  <a:gd name="connsiteX25" fmla="*/ 563599 w 721650"/>
                  <a:gd name="connsiteY25" fmla="*/ 562939 h 929426"/>
                  <a:gd name="connsiteX26" fmla="*/ 495316 w 721650"/>
                  <a:gd name="connsiteY26" fmla="*/ 137170 h 929426"/>
                  <a:gd name="connsiteX27" fmla="*/ 376551 w 721650"/>
                  <a:gd name="connsiteY27" fmla="*/ 5022 h 929426"/>
                  <a:gd name="connsiteX28" fmla="*/ 357157 w 721650"/>
                  <a:gd name="connsiteY28" fmla="*/ 4288 h 929426"/>
                  <a:gd name="connsiteX29" fmla="*/ 324584 w 721650"/>
                  <a:gd name="connsiteY29" fmla="*/ 0 h 9294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721650" h="929426">
                    <a:moveTo>
                      <a:pt x="324584" y="0"/>
                    </a:moveTo>
                    <a:lnTo>
                      <a:pt x="98282" y="60637"/>
                    </a:lnTo>
                    <a:cubicBezTo>
                      <a:pt x="60068" y="70876"/>
                      <a:pt x="37390" y="110155"/>
                      <a:pt x="47630" y="148369"/>
                    </a:cubicBezTo>
                    <a:cubicBezTo>
                      <a:pt x="57869" y="186583"/>
                      <a:pt x="97148" y="209261"/>
                      <a:pt x="135362" y="199021"/>
                    </a:cubicBezTo>
                    <a:lnTo>
                      <a:pt x="298656" y="155267"/>
                    </a:lnTo>
                    <a:lnTo>
                      <a:pt x="287145" y="179962"/>
                    </a:lnTo>
                    <a:lnTo>
                      <a:pt x="50004" y="243503"/>
                    </a:lnTo>
                    <a:cubicBezTo>
                      <a:pt x="14025" y="253143"/>
                      <a:pt x="-7327" y="290126"/>
                      <a:pt x="2314" y="326105"/>
                    </a:cubicBezTo>
                    <a:cubicBezTo>
                      <a:pt x="11954" y="362083"/>
                      <a:pt x="48937" y="383435"/>
                      <a:pt x="84915" y="373795"/>
                    </a:cubicBezTo>
                    <a:lnTo>
                      <a:pt x="272741" y="323467"/>
                    </a:lnTo>
                    <a:cubicBezTo>
                      <a:pt x="272722" y="324082"/>
                      <a:pt x="272703" y="324696"/>
                      <a:pt x="272684" y="325311"/>
                    </a:cubicBezTo>
                    <a:cubicBezTo>
                      <a:pt x="272846" y="335260"/>
                      <a:pt x="273007" y="345210"/>
                      <a:pt x="273169" y="355159"/>
                    </a:cubicBezTo>
                    <a:lnTo>
                      <a:pt x="88846" y="404548"/>
                    </a:lnTo>
                    <a:cubicBezTo>
                      <a:pt x="50632" y="414788"/>
                      <a:pt x="27954" y="454066"/>
                      <a:pt x="38194" y="492280"/>
                    </a:cubicBezTo>
                    <a:cubicBezTo>
                      <a:pt x="48433" y="530494"/>
                      <a:pt x="87712" y="553172"/>
                      <a:pt x="125926" y="542932"/>
                    </a:cubicBezTo>
                    <a:lnTo>
                      <a:pt x="275569" y="502836"/>
                    </a:lnTo>
                    <a:cubicBezTo>
                      <a:pt x="275651" y="507877"/>
                      <a:pt x="275732" y="512919"/>
                      <a:pt x="275814" y="517960"/>
                    </a:cubicBezTo>
                    <a:cubicBezTo>
                      <a:pt x="275793" y="519284"/>
                      <a:pt x="275771" y="520607"/>
                      <a:pt x="275750" y="521931"/>
                    </a:cubicBezTo>
                    <a:lnTo>
                      <a:pt x="140308" y="558221"/>
                    </a:lnTo>
                    <a:cubicBezTo>
                      <a:pt x="106318" y="567329"/>
                      <a:pt x="86146" y="602268"/>
                      <a:pt x="95254" y="636258"/>
                    </a:cubicBezTo>
                    <a:cubicBezTo>
                      <a:pt x="104362" y="670249"/>
                      <a:pt x="139300" y="690421"/>
                      <a:pt x="173291" y="681313"/>
                    </a:cubicBezTo>
                    <a:lnTo>
                      <a:pt x="273597" y="654436"/>
                    </a:lnTo>
                    <a:cubicBezTo>
                      <a:pt x="298161" y="681292"/>
                      <a:pt x="264348" y="796620"/>
                      <a:pt x="320675" y="842452"/>
                    </a:cubicBezTo>
                    <a:cubicBezTo>
                      <a:pt x="377002" y="888284"/>
                      <a:pt x="511270" y="896665"/>
                      <a:pt x="611557" y="929426"/>
                    </a:cubicBezTo>
                    <a:lnTo>
                      <a:pt x="721650" y="714434"/>
                    </a:lnTo>
                    <a:cubicBezTo>
                      <a:pt x="629022" y="661473"/>
                      <a:pt x="601321" y="659150"/>
                      <a:pt x="563599" y="562939"/>
                    </a:cubicBezTo>
                    <a:cubicBezTo>
                      <a:pt x="525877" y="466728"/>
                      <a:pt x="526491" y="230156"/>
                      <a:pt x="495316" y="137170"/>
                    </a:cubicBezTo>
                    <a:cubicBezTo>
                      <a:pt x="464141" y="44184"/>
                      <a:pt x="399578" y="27169"/>
                      <a:pt x="376551" y="5022"/>
                    </a:cubicBezTo>
                    <a:lnTo>
                      <a:pt x="357157" y="4288"/>
                    </a:lnTo>
                    <a:lnTo>
                      <a:pt x="324584" y="0"/>
                    </a:lnTo>
                    <a:close/>
                  </a:path>
                </a:pathLst>
              </a:custGeom>
              <a:solidFill>
                <a:srgbClr val="FFCC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</p:grpSp>
        <p:grpSp>
          <p:nvGrpSpPr>
            <p:cNvPr id="29" name="グループ化 28">
              <a:extLst>
                <a:ext uri="{FF2B5EF4-FFF2-40B4-BE49-F238E27FC236}">
                  <a16:creationId xmlns:a16="http://schemas.microsoft.com/office/drawing/2014/main" id="{A24FD40A-A02A-401E-B735-AD262DFB3B0A}"/>
                </a:ext>
              </a:extLst>
            </p:cNvPr>
            <p:cNvGrpSpPr/>
            <p:nvPr/>
          </p:nvGrpSpPr>
          <p:grpSpPr>
            <a:xfrm rot="18389978">
              <a:off x="9234185" y="5097083"/>
              <a:ext cx="706898" cy="619989"/>
              <a:chOff x="9213831" y="5022330"/>
              <a:chExt cx="706898" cy="619989"/>
            </a:xfrm>
          </p:grpSpPr>
          <p:sp>
            <p:nvSpPr>
              <p:cNvPr id="34" name="台形 33">
                <a:extLst>
                  <a:ext uri="{FF2B5EF4-FFF2-40B4-BE49-F238E27FC236}">
                    <a16:creationId xmlns:a16="http://schemas.microsoft.com/office/drawing/2014/main" id="{7D7E894B-3FB7-4DFD-98F4-190AB2E5E584}"/>
                  </a:ext>
                </a:extLst>
              </p:cNvPr>
              <p:cNvSpPr/>
              <p:nvPr/>
            </p:nvSpPr>
            <p:spPr bwMode="auto">
              <a:xfrm rot="13540504">
                <a:off x="9382063" y="5103654"/>
                <a:ext cx="370433" cy="706898"/>
              </a:xfrm>
              <a:prstGeom prst="trapezoid">
                <a:avLst>
                  <a:gd name="adj" fmla="val 29529"/>
                </a:avLst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35" name="台形 34">
                <a:extLst>
                  <a:ext uri="{FF2B5EF4-FFF2-40B4-BE49-F238E27FC236}">
                    <a16:creationId xmlns:a16="http://schemas.microsoft.com/office/drawing/2014/main" id="{5A0EFF39-BCA1-4B2F-8745-DB500FECEF47}"/>
                  </a:ext>
                </a:extLst>
              </p:cNvPr>
              <p:cNvSpPr/>
              <p:nvPr/>
            </p:nvSpPr>
            <p:spPr bwMode="auto">
              <a:xfrm rot="13540504">
                <a:off x="9575615" y="5142812"/>
                <a:ext cx="435322" cy="194358"/>
              </a:xfrm>
              <a:prstGeom prst="trapezoid">
                <a:avLst>
                  <a:gd name="adj" fmla="val 20612"/>
                </a:avLst>
              </a:prstGeom>
              <a:solidFill>
                <a:srgbClr val="00206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</p:grpSp>
        <p:sp>
          <p:nvSpPr>
            <p:cNvPr id="30" name="フリーフォーム: 図形 29">
              <a:extLst>
                <a:ext uri="{FF2B5EF4-FFF2-40B4-BE49-F238E27FC236}">
                  <a16:creationId xmlns:a16="http://schemas.microsoft.com/office/drawing/2014/main" id="{591223DD-E1D1-46C1-852A-E189247C901A}"/>
                </a:ext>
              </a:extLst>
            </p:cNvPr>
            <p:cNvSpPr/>
            <p:nvPr/>
          </p:nvSpPr>
          <p:spPr bwMode="auto">
            <a:xfrm rot="11700000" flipH="1">
              <a:off x="8574294" y="4505239"/>
              <a:ext cx="680964" cy="654031"/>
            </a:xfrm>
            <a:custGeom>
              <a:avLst/>
              <a:gdLst>
                <a:gd name="connsiteX0" fmla="*/ 453735 w 796472"/>
                <a:gd name="connsiteY0" fmla="*/ 8788 h 1070237"/>
                <a:gd name="connsiteX1" fmla="*/ 432519 w 796472"/>
                <a:gd name="connsiteY1" fmla="*/ 0 h 1070237"/>
                <a:gd name="connsiteX2" fmla="*/ 312507 w 796472"/>
                <a:gd name="connsiteY2" fmla="*/ 0 h 1070237"/>
                <a:gd name="connsiteX3" fmla="*/ 282503 w 796472"/>
                <a:gd name="connsiteY3" fmla="*/ 30004 h 1070237"/>
                <a:gd name="connsiteX4" fmla="*/ 282503 w 796472"/>
                <a:gd name="connsiteY4" fmla="*/ 326853 h 1070237"/>
                <a:gd name="connsiteX5" fmla="*/ 269565 w 796472"/>
                <a:gd name="connsiteY5" fmla="*/ 332889 h 1070237"/>
                <a:gd name="connsiteX6" fmla="*/ 191922 w 796472"/>
                <a:gd name="connsiteY6" fmla="*/ 493816 h 1070237"/>
                <a:gd name="connsiteX7" fmla="*/ 195136 w 796472"/>
                <a:gd name="connsiteY7" fmla="*/ 513567 h 1070237"/>
                <a:gd name="connsiteX8" fmla="*/ 19153 w 796472"/>
                <a:gd name="connsiteY8" fmla="*/ 689550 h 1070237"/>
                <a:gd name="connsiteX9" fmla="*/ 19154 w 796472"/>
                <a:gd name="connsiteY9" fmla="*/ 782034 h 1070237"/>
                <a:gd name="connsiteX10" fmla="*/ 111638 w 796472"/>
                <a:gd name="connsiteY10" fmla="*/ 782035 h 1070237"/>
                <a:gd name="connsiteX11" fmla="*/ 232820 w 796472"/>
                <a:gd name="connsiteY11" fmla="*/ 660852 h 1070237"/>
                <a:gd name="connsiteX12" fmla="*/ 234013 w 796472"/>
                <a:gd name="connsiteY12" fmla="*/ 665303 h 1070237"/>
                <a:gd name="connsiteX13" fmla="*/ 234013 w 796472"/>
                <a:gd name="connsiteY13" fmla="*/ 967729 h 1070237"/>
                <a:gd name="connsiteX14" fmla="*/ 290044 w 796472"/>
                <a:gd name="connsiteY14" fmla="*/ 1023760 h 1070237"/>
                <a:gd name="connsiteX15" fmla="*/ 346074 w 796472"/>
                <a:gd name="connsiteY15" fmla="*/ 967729 h 1070237"/>
                <a:gd name="connsiteX16" fmla="*/ 346074 w 796472"/>
                <a:gd name="connsiteY16" fmla="*/ 680712 h 1070237"/>
                <a:gd name="connsiteX17" fmla="*/ 360428 w 796472"/>
                <a:gd name="connsiteY17" fmla="*/ 676865 h 1070237"/>
                <a:gd name="connsiteX18" fmla="*/ 454700 w 796472"/>
                <a:gd name="connsiteY18" fmla="*/ 1028695 h 1070237"/>
                <a:gd name="connsiteX19" fmla="*/ 523323 w 796472"/>
                <a:gd name="connsiteY19" fmla="*/ 1068314 h 1070237"/>
                <a:gd name="connsiteX20" fmla="*/ 562942 w 796472"/>
                <a:gd name="connsiteY20" fmla="*/ 999692 h 1070237"/>
                <a:gd name="connsiteX21" fmla="*/ 468670 w 796472"/>
                <a:gd name="connsiteY21" fmla="*/ 647862 h 1070237"/>
                <a:gd name="connsiteX22" fmla="*/ 477276 w 796472"/>
                <a:gd name="connsiteY22" fmla="*/ 645556 h 1070237"/>
                <a:gd name="connsiteX23" fmla="*/ 616166 w 796472"/>
                <a:gd name="connsiteY23" fmla="*/ 886119 h 1070237"/>
                <a:gd name="connsiteX24" fmla="*/ 692704 w 796472"/>
                <a:gd name="connsiteY24" fmla="*/ 906628 h 1070237"/>
                <a:gd name="connsiteX25" fmla="*/ 713213 w 796472"/>
                <a:gd name="connsiteY25" fmla="*/ 830089 h 1070237"/>
                <a:gd name="connsiteX26" fmla="*/ 589336 w 796472"/>
                <a:gd name="connsiteY26" fmla="*/ 615530 h 1070237"/>
                <a:gd name="connsiteX27" fmla="*/ 601261 w 796472"/>
                <a:gd name="connsiteY27" fmla="*/ 612335 h 1070237"/>
                <a:gd name="connsiteX28" fmla="*/ 716346 w 796472"/>
                <a:gd name="connsiteY28" fmla="*/ 727420 h 1070237"/>
                <a:gd name="connsiteX29" fmla="*/ 782725 w 796472"/>
                <a:gd name="connsiteY29" fmla="*/ 727420 h 1070237"/>
                <a:gd name="connsiteX30" fmla="*/ 782725 w 796472"/>
                <a:gd name="connsiteY30" fmla="*/ 661041 h 1070237"/>
                <a:gd name="connsiteX31" fmla="*/ 592096 w 796472"/>
                <a:gd name="connsiteY31" fmla="*/ 470412 h 1070237"/>
                <a:gd name="connsiteX32" fmla="*/ 580709 w 796472"/>
                <a:gd name="connsiteY32" fmla="*/ 427917 h 1070237"/>
                <a:gd name="connsiteX33" fmla="*/ 495234 w 796472"/>
                <a:gd name="connsiteY33" fmla="*/ 316524 h 1070237"/>
                <a:gd name="connsiteX34" fmla="*/ 462523 w 796472"/>
                <a:gd name="connsiteY34" fmla="*/ 305268 h 1070237"/>
                <a:gd name="connsiteX35" fmla="*/ 462523 w 796472"/>
                <a:gd name="connsiteY35" fmla="*/ 30004 h 1070237"/>
                <a:gd name="connsiteX36" fmla="*/ 453735 w 796472"/>
                <a:gd name="connsiteY36" fmla="*/ 8788 h 1070237"/>
                <a:gd name="connsiteX0" fmla="*/ 462523 w 796472"/>
                <a:gd name="connsiteY0" fmla="*/ 32241 h 1072474"/>
                <a:gd name="connsiteX1" fmla="*/ 432519 w 796472"/>
                <a:gd name="connsiteY1" fmla="*/ 2237 h 1072474"/>
                <a:gd name="connsiteX2" fmla="*/ 312507 w 796472"/>
                <a:gd name="connsiteY2" fmla="*/ 2237 h 1072474"/>
                <a:gd name="connsiteX3" fmla="*/ 282503 w 796472"/>
                <a:gd name="connsiteY3" fmla="*/ 32241 h 1072474"/>
                <a:gd name="connsiteX4" fmla="*/ 282503 w 796472"/>
                <a:gd name="connsiteY4" fmla="*/ 329090 h 1072474"/>
                <a:gd name="connsiteX5" fmla="*/ 269565 w 796472"/>
                <a:gd name="connsiteY5" fmla="*/ 335126 h 1072474"/>
                <a:gd name="connsiteX6" fmla="*/ 191922 w 796472"/>
                <a:gd name="connsiteY6" fmla="*/ 496053 h 1072474"/>
                <a:gd name="connsiteX7" fmla="*/ 195136 w 796472"/>
                <a:gd name="connsiteY7" fmla="*/ 515804 h 1072474"/>
                <a:gd name="connsiteX8" fmla="*/ 19153 w 796472"/>
                <a:gd name="connsiteY8" fmla="*/ 691787 h 1072474"/>
                <a:gd name="connsiteX9" fmla="*/ 19154 w 796472"/>
                <a:gd name="connsiteY9" fmla="*/ 784271 h 1072474"/>
                <a:gd name="connsiteX10" fmla="*/ 111638 w 796472"/>
                <a:gd name="connsiteY10" fmla="*/ 784272 h 1072474"/>
                <a:gd name="connsiteX11" fmla="*/ 232820 w 796472"/>
                <a:gd name="connsiteY11" fmla="*/ 663089 h 1072474"/>
                <a:gd name="connsiteX12" fmla="*/ 234013 w 796472"/>
                <a:gd name="connsiteY12" fmla="*/ 667540 h 1072474"/>
                <a:gd name="connsiteX13" fmla="*/ 234013 w 796472"/>
                <a:gd name="connsiteY13" fmla="*/ 969966 h 1072474"/>
                <a:gd name="connsiteX14" fmla="*/ 290044 w 796472"/>
                <a:gd name="connsiteY14" fmla="*/ 1025997 h 1072474"/>
                <a:gd name="connsiteX15" fmla="*/ 346074 w 796472"/>
                <a:gd name="connsiteY15" fmla="*/ 969966 h 1072474"/>
                <a:gd name="connsiteX16" fmla="*/ 346074 w 796472"/>
                <a:gd name="connsiteY16" fmla="*/ 682949 h 1072474"/>
                <a:gd name="connsiteX17" fmla="*/ 360428 w 796472"/>
                <a:gd name="connsiteY17" fmla="*/ 679102 h 1072474"/>
                <a:gd name="connsiteX18" fmla="*/ 454700 w 796472"/>
                <a:gd name="connsiteY18" fmla="*/ 1030932 h 1072474"/>
                <a:gd name="connsiteX19" fmla="*/ 523323 w 796472"/>
                <a:gd name="connsiteY19" fmla="*/ 1070551 h 1072474"/>
                <a:gd name="connsiteX20" fmla="*/ 562942 w 796472"/>
                <a:gd name="connsiteY20" fmla="*/ 1001929 h 1072474"/>
                <a:gd name="connsiteX21" fmla="*/ 468670 w 796472"/>
                <a:gd name="connsiteY21" fmla="*/ 650099 h 1072474"/>
                <a:gd name="connsiteX22" fmla="*/ 477276 w 796472"/>
                <a:gd name="connsiteY22" fmla="*/ 647793 h 1072474"/>
                <a:gd name="connsiteX23" fmla="*/ 616166 w 796472"/>
                <a:gd name="connsiteY23" fmla="*/ 888356 h 1072474"/>
                <a:gd name="connsiteX24" fmla="*/ 692704 w 796472"/>
                <a:gd name="connsiteY24" fmla="*/ 908865 h 1072474"/>
                <a:gd name="connsiteX25" fmla="*/ 713213 w 796472"/>
                <a:gd name="connsiteY25" fmla="*/ 832326 h 1072474"/>
                <a:gd name="connsiteX26" fmla="*/ 589336 w 796472"/>
                <a:gd name="connsiteY26" fmla="*/ 617767 h 1072474"/>
                <a:gd name="connsiteX27" fmla="*/ 601261 w 796472"/>
                <a:gd name="connsiteY27" fmla="*/ 614572 h 1072474"/>
                <a:gd name="connsiteX28" fmla="*/ 716346 w 796472"/>
                <a:gd name="connsiteY28" fmla="*/ 729657 h 1072474"/>
                <a:gd name="connsiteX29" fmla="*/ 782725 w 796472"/>
                <a:gd name="connsiteY29" fmla="*/ 729657 h 1072474"/>
                <a:gd name="connsiteX30" fmla="*/ 782725 w 796472"/>
                <a:gd name="connsiteY30" fmla="*/ 663278 h 1072474"/>
                <a:gd name="connsiteX31" fmla="*/ 592096 w 796472"/>
                <a:gd name="connsiteY31" fmla="*/ 472649 h 1072474"/>
                <a:gd name="connsiteX32" fmla="*/ 580709 w 796472"/>
                <a:gd name="connsiteY32" fmla="*/ 430154 h 1072474"/>
                <a:gd name="connsiteX33" fmla="*/ 495234 w 796472"/>
                <a:gd name="connsiteY33" fmla="*/ 318761 h 1072474"/>
                <a:gd name="connsiteX34" fmla="*/ 462523 w 796472"/>
                <a:gd name="connsiteY34" fmla="*/ 307505 h 1072474"/>
                <a:gd name="connsiteX35" fmla="*/ 462523 w 796472"/>
                <a:gd name="connsiteY35" fmla="*/ 32241 h 1072474"/>
                <a:gd name="connsiteX0" fmla="*/ 462523 w 796472"/>
                <a:gd name="connsiteY0" fmla="*/ 34245 h 1074478"/>
                <a:gd name="connsiteX1" fmla="*/ 312507 w 796472"/>
                <a:gd name="connsiteY1" fmla="*/ 4241 h 1074478"/>
                <a:gd name="connsiteX2" fmla="*/ 282503 w 796472"/>
                <a:gd name="connsiteY2" fmla="*/ 34245 h 1074478"/>
                <a:gd name="connsiteX3" fmla="*/ 282503 w 796472"/>
                <a:gd name="connsiteY3" fmla="*/ 331094 h 1074478"/>
                <a:gd name="connsiteX4" fmla="*/ 269565 w 796472"/>
                <a:gd name="connsiteY4" fmla="*/ 337130 h 1074478"/>
                <a:gd name="connsiteX5" fmla="*/ 191922 w 796472"/>
                <a:gd name="connsiteY5" fmla="*/ 498057 h 1074478"/>
                <a:gd name="connsiteX6" fmla="*/ 195136 w 796472"/>
                <a:gd name="connsiteY6" fmla="*/ 517808 h 1074478"/>
                <a:gd name="connsiteX7" fmla="*/ 19153 w 796472"/>
                <a:gd name="connsiteY7" fmla="*/ 693791 h 1074478"/>
                <a:gd name="connsiteX8" fmla="*/ 19154 w 796472"/>
                <a:gd name="connsiteY8" fmla="*/ 786275 h 1074478"/>
                <a:gd name="connsiteX9" fmla="*/ 111638 w 796472"/>
                <a:gd name="connsiteY9" fmla="*/ 786276 h 1074478"/>
                <a:gd name="connsiteX10" fmla="*/ 232820 w 796472"/>
                <a:gd name="connsiteY10" fmla="*/ 665093 h 1074478"/>
                <a:gd name="connsiteX11" fmla="*/ 234013 w 796472"/>
                <a:gd name="connsiteY11" fmla="*/ 669544 h 1074478"/>
                <a:gd name="connsiteX12" fmla="*/ 234013 w 796472"/>
                <a:gd name="connsiteY12" fmla="*/ 971970 h 1074478"/>
                <a:gd name="connsiteX13" fmla="*/ 290044 w 796472"/>
                <a:gd name="connsiteY13" fmla="*/ 1028001 h 1074478"/>
                <a:gd name="connsiteX14" fmla="*/ 346074 w 796472"/>
                <a:gd name="connsiteY14" fmla="*/ 971970 h 1074478"/>
                <a:gd name="connsiteX15" fmla="*/ 346074 w 796472"/>
                <a:gd name="connsiteY15" fmla="*/ 684953 h 1074478"/>
                <a:gd name="connsiteX16" fmla="*/ 360428 w 796472"/>
                <a:gd name="connsiteY16" fmla="*/ 681106 h 1074478"/>
                <a:gd name="connsiteX17" fmla="*/ 454700 w 796472"/>
                <a:gd name="connsiteY17" fmla="*/ 1032936 h 1074478"/>
                <a:gd name="connsiteX18" fmla="*/ 523323 w 796472"/>
                <a:gd name="connsiteY18" fmla="*/ 1072555 h 1074478"/>
                <a:gd name="connsiteX19" fmla="*/ 562942 w 796472"/>
                <a:gd name="connsiteY19" fmla="*/ 1003933 h 1074478"/>
                <a:gd name="connsiteX20" fmla="*/ 468670 w 796472"/>
                <a:gd name="connsiteY20" fmla="*/ 652103 h 1074478"/>
                <a:gd name="connsiteX21" fmla="*/ 477276 w 796472"/>
                <a:gd name="connsiteY21" fmla="*/ 649797 h 1074478"/>
                <a:gd name="connsiteX22" fmla="*/ 616166 w 796472"/>
                <a:gd name="connsiteY22" fmla="*/ 890360 h 1074478"/>
                <a:gd name="connsiteX23" fmla="*/ 692704 w 796472"/>
                <a:gd name="connsiteY23" fmla="*/ 910869 h 1074478"/>
                <a:gd name="connsiteX24" fmla="*/ 713213 w 796472"/>
                <a:gd name="connsiteY24" fmla="*/ 834330 h 1074478"/>
                <a:gd name="connsiteX25" fmla="*/ 589336 w 796472"/>
                <a:gd name="connsiteY25" fmla="*/ 619771 h 1074478"/>
                <a:gd name="connsiteX26" fmla="*/ 601261 w 796472"/>
                <a:gd name="connsiteY26" fmla="*/ 616576 h 1074478"/>
                <a:gd name="connsiteX27" fmla="*/ 716346 w 796472"/>
                <a:gd name="connsiteY27" fmla="*/ 731661 h 1074478"/>
                <a:gd name="connsiteX28" fmla="*/ 782725 w 796472"/>
                <a:gd name="connsiteY28" fmla="*/ 731661 h 1074478"/>
                <a:gd name="connsiteX29" fmla="*/ 782725 w 796472"/>
                <a:gd name="connsiteY29" fmla="*/ 665282 h 1074478"/>
                <a:gd name="connsiteX30" fmla="*/ 592096 w 796472"/>
                <a:gd name="connsiteY30" fmla="*/ 474653 h 1074478"/>
                <a:gd name="connsiteX31" fmla="*/ 580709 w 796472"/>
                <a:gd name="connsiteY31" fmla="*/ 432158 h 1074478"/>
                <a:gd name="connsiteX32" fmla="*/ 495234 w 796472"/>
                <a:gd name="connsiteY32" fmla="*/ 320765 h 1074478"/>
                <a:gd name="connsiteX33" fmla="*/ 462523 w 796472"/>
                <a:gd name="connsiteY33" fmla="*/ 309509 h 1074478"/>
                <a:gd name="connsiteX34" fmla="*/ 462523 w 796472"/>
                <a:gd name="connsiteY34" fmla="*/ 34245 h 1074478"/>
                <a:gd name="connsiteX0" fmla="*/ 462523 w 796472"/>
                <a:gd name="connsiteY0" fmla="*/ 305268 h 1070237"/>
                <a:gd name="connsiteX1" fmla="*/ 312507 w 796472"/>
                <a:gd name="connsiteY1" fmla="*/ 0 h 1070237"/>
                <a:gd name="connsiteX2" fmla="*/ 282503 w 796472"/>
                <a:gd name="connsiteY2" fmla="*/ 30004 h 1070237"/>
                <a:gd name="connsiteX3" fmla="*/ 282503 w 796472"/>
                <a:gd name="connsiteY3" fmla="*/ 326853 h 1070237"/>
                <a:gd name="connsiteX4" fmla="*/ 269565 w 796472"/>
                <a:gd name="connsiteY4" fmla="*/ 332889 h 1070237"/>
                <a:gd name="connsiteX5" fmla="*/ 191922 w 796472"/>
                <a:gd name="connsiteY5" fmla="*/ 493816 h 1070237"/>
                <a:gd name="connsiteX6" fmla="*/ 195136 w 796472"/>
                <a:gd name="connsiteY6" fmla="*/ 513567 h 1070237"/>
                <a:gd name="connsiteX7" fmla="*/ 19153 w 796472"/>
                <a:gd name="connsiteY7" fmla="*/ 689550 h 1070237"/>
                <a:gd name="connsiteX8" fmla="*/ 19154 w 796472"/>
                <a:gd name="connsiteY8" fmla="*/ 782034 h 1070237"/>
                <a:gd name="connsiteX9" fmla="*/ 111638 w 796472"/>
                <a:gd name="connsiteY9" fmla="*/ 782035 h 1070237"/>
                <a:gd name="connsiteX10" fmla="*/ 232820 w 796472"/>
                <a:gd name="connsiteY10" fmla="*/ 660852 h 1070237"/>
                <a:gd name="connsiteX11" fmla="*/ 234013 w 796472"/>
                <a:gd name="connsiteY11" fmla="*/ 665303 h 1070237"/>
                <a:gd name="connsiteX12" fmla="*/ 234013 w 796472"/>
                <a:gd name="connsiteY12" fmla="*/ 967729 h 1070237"/>
                <a:gd name="connsiteX13" fmla="*/ 290044 w 796472"/>
                <a:gd name="connsiteY13" fmla="*/ 1023760 h 1070237"/>
                <a:gd name="connsiteX14" fmla="*/ 346074 w 796472"/>
                <a:gd name="connsiteY14" fmla="*/ 967729 h 1070237"/>
                <a:gd name="connsiteX15" fmla="*/ 346074 w 796472"/>
                <a:gd name="connsiteY15" fmla="*/ 680712 h 1070237"/>
                <a:gd name="connsiteX16" fmla="*/ 360428 w 796472"/>
                <a:gd name="connsiteY16" fmla="*/ 676865 h 1070237"/>
                <a:gd name="connsiteX17" fmla="*/ 454700 w 796472"/>
                <a:gd name="connsiteY17" fmla="*/ 1028695 h 1070237"/>
                <a:gd name="connsiteX18" fmla="*/ 523323 w 796472"/>
                <a:gd name="connsiteY18" fmla="*/ 1068314 h 1070237"/>
                <a:gd name="connsiteX19" fmla="*/ 562942 w 796472"/>
                <a:gd name="connsiteY19" fmla="*/ 999692 h 1070237"/>
                <a:gd name="connsiteX20" fmla="*/ 468670 w 796472"/>
                <a:gd name="connsiteY20" fmla="*/ 647862 h 1070237"/>
                <a:gd name="connsiteX21" fmla="*/ 477276 w 796472"/>
                <a:gd name="connsiteY21" fmla="*/ 645556 h 1070237"/>
                <a:gd name="connsiteX22" fmla="*/ 616166 w 796472"/>
                <a:gd name="connsiteY22" fmla="*/ 886119 h 1070237"/>
                <a:gd name="connsiteX23" fmla="*/ 692704 w 796472"/>
                <a:gd name="connsiteY23" fmla="*/ 906628 h 1070237"/>
                <a:gd name="connsiteX24" fmla="*/ 713213 w 796472"/>
                <a:gd name="connsiteY24" fmla="*/ 830089 h 1070237"/>
                <a:gd name="connsiteX25" fmla="*/ 589336 w 796472"/>
                <a:gd name="connsiteY25" fmla="*/ 615530 h 1070237"/>
                <a:gd name="connsiteX26" fmla="*/ 601261 w 796472"/>
                <a:gd name="connsiteY26" fmla="*/ 612335 h 1070237"/>
                <a:gd name="connsiteX27" fmla="*/ 716346 w 796472"/>
                <a:gd name="connsiteY27" fmla="*/ 727420 h 1070237"/>
                <a:gd name="connsiteX28" fmla="*/ 782725 w 796472"/>
                <a:gd name="connsiteY28" fmla="*/ 727420 h 1070237"/>
                <a:gd name="connsiteX29" fmla="*/ 782725 w 796472"/>
                <a:gd name="connsiteY29" fmla="*/ 661041 h 1070237"/>
                <a:gd name="connsiteX30" fmla="*/ 592096 w 796472"/>
                <a:gd name="connsiteY30" fmla="*/ 470412 h 1070237"/>
                <a:gd name="connsiteX31" fmla="*/ 580709 w 796472"/>
                <a:gd name="connsiteY31" fmla="*/ 427917 h 1070237"/>
                <a:gd name="connsiteX32" fmla="*/ 495234 w 796472"/>
                <a:gd name="connsiteY32" fmla="*/ 316524 h 1070237"/>
                <a:gd name="connsiteX33" fmla="*/ 462523 w 796472"/>
                <a:gd name="connsiteY33" fmla="*/ 305268 h 1070237"/>
                <a:gd name="connsiteX0" fmla="*/ 462523 w 796472"/>
                <a:gd name="connsiteY0" fmla="*/ 275264 h 1040233"/>
                <a:gd name="connsiteX1" fmla="*/ 282503 w 796472"/>
                <a:gd name="connsiteY1" fmla="*/ 0 h 1040233"/>
                <a:gd name="connsiteX2" fmla="*/ 282503 w 796472"/>
                <a:gd name="connsiteY2" fmla="*/ 296849 h 1040233"/>
                <a:gd name="connsiteX3" fmla="*/ 269565 w 796472"/>
                <a:gd name="connsiteY3" fmla="*/ 302885 h 1040233"/>
                <a:gd name="connsiteX4" fmla="*/ 191922 w 796472"/>
                <a:gd name="connsiteY4" fmla="*/ 463812 h 1040233"/>
                <a:gd name="connsiteX5" fmla="*/ 195136 w 796472"/>
                <a:gd name="connsiteY5" fmla="*/ 483563 h 1040233"/>
                <a:gd name="connsiteX6" fmla="*/ 19153 w 796472"/>
                <a:gd name="connsiteY6" fmla="*/ 659546 h 1040233"/>
                <a:gd name="connsiteX7" fmla="*/ 19154 w 796472"/>
                <a:gd name="connsiteY7" fmla="*/ 752030 h 1040233"/>
                <a:gd name="connsiteX8" fmla="*/ 111638 w 796472"/>
                <a:gd name="connsiteY8" fmla="*/ 752031 h 1040233"/>
                <a:gd name="connsiteX9" fmla="*/ 232820 w 796472"/>
                <a:gd name="connsiteY9" fmla="*/ 630848 h 1040233"/>
                <a:gd name="connsiteX10" fmla="*/ 234013 w 796472"/>
                <a:gd name="connsiteY10" fmla="*/ 635299 h 1040233"/>
                <a:gd name="connsiteX11" fmla="*/ 234013 w 796472"/>
                <a:gd name="connsiteY11" fmla="*/ 937725 h 1040233"/>
                <a:gd name="connsiteX12" fmla="*/ 290044 w 796472"/>
                <a:gd name="connsiteY12" fmla="*/ 993756 h 1040233"/>
                <a:gd name="connsiteX13" fmla="*/ 346074 w 796472"/>
                <a:gd name="connsiteY13" fmla="*/ 937725 h 1040233"/>
                <a:gd name="connsiteX14" fmla="*/ 346074 w 796472"/>
                <a:gd name="connsiteY14" fmla="*/ 650708 h 1040233"/>
                <a:gd name="connsiteX15" fmla="*/ 360428 w 796472"/>
                <a:gd name="connsiteY15" fmla="*/ 646861 h 1040233"/>
                <a:gd name="connsiteX16" fmla="*/ 454700 w 796472"/>
                <a:gd name="connsiteY16" fmla="*/ 998691 h 1040233"/>
                <a:gd name="connsiteX17" fmla="*/ 523323 w 796472"/>
                <a:gd name="connsiteY17" fmla="*/ 1038310 h 1040233"/>
                <a:gd name="connsiteX18" fmla="*/ 562942 w 796472"/>
                <a:gd name="connsiteY18" fmla="*/ 969688 h 1040233"/>
                <a:gd name="connsiteX19" fmla="*/ 468670 w 796472"/>
                <a:gd name="connsiteY19" fmla="*/ 617858 h 1040233"/>
                <a:gd name="connsiteX20" fmla="*/ 477276 w 796472"/>
                <a:gd name="connsiteY20" fmla="*/ 615552 h 1040233"/>
                <a:gd name="connsiteX21" fmla="*/ 616166 w 796472"/>
                <a:gd name="connsiteY21" fmla="*/ 856115 h 1040233"/>
                <a:gd name="connsiteX22" fmla="*/ 692704 w 796472"/>
                <a:gd name="connsiteY22" fmla="*/ 876624 h 1040233"/>
                <a:gd name="connsiteX23" fmla="*/ 713213 w 796472"/>
                <a:gd name="connsiteY23" fmla="*/ 800085 h 1040233"/>
                <a:gd name="connsiteX24" fmla="*/ 589336 w 796472"/>
                <a:gd name="connsiteY24" fmla="*/ 585526 h 1040233"/>
                <a:gd name="connsiteX25" fmla="*/ 601261 w 796472"/>
                <a:gd name="connsiteY25" fmla="*/ 582331 h 1040233"/>
                <a:gd name="connsiteX26" fmla="*/ 716346 w 796472"/>
                <a:gd name="connsiteY26" fmla="*/ 697416 h 1040233"/>
                <a:gd name="connsiteX27" fmla="*/ 782725 w 796472"/>
                <a:gd name="connsiteY27" fmla="*/ 697416 h 1040233"/>
                <a:gd name="connsiteX28" fmla="*/ 782725 w 796472"/>
                <a:gd name="connsiteY28" fmla="*/ 631037 h 1040233"/>
                <a:gd name="connsiteX29" fmla="*/ 592096 w 796472"/>
                <a:gd name="connsiteY29" fmla="*/ 440408 h 1040233"/>
                <a:gd name="connsiteX30" fmla="*/ 580709 w 796472"/>
                <a:gd name="connsiteY30" fmla="*/ 397913 h 1040233"/>
                <a:gd name="connsiteX31" fmla="*/ 495234 w 796472"/>
                <a:gd name="connsiteY31" fmla="*/ 286520 h 1040233"/>
                <a:gd name="connsiteX32" fmla="*/ 462523 w 796472"/>
                <a:gd name="connsiteY32" fmla="*/ 275264 h 1040233"/>
                <a:gd name="connsiteX0" fmla="*/ 462523 w 796472"/>
                <a:gd name="connsiteY0" fmla="*/ 0 h 764969"/>
                <a:gd name="connsiteX1" fmla="*/ 282503 w 796472"/>
                <a:gd name="connsiteY1" fmla="*/ 21585 h 764969"/>
                <a:gd name="connsiteX2" fmla="*/ 269565 w 796472"/>
                <a:gd name="connsiteY2" fmla="*/ 27621 h 764969"/>
                <a:gd name="connsiteX3" fmla="*/ 191922 w 796472"/>
                <a:gd name="connsiteY3" fmla="*/ 188548 h 764969"/>
                <a:gd name="connsiteX4" fmla="*/ 195136 w 796472"/>
                <a:gd name="connsiteY4" fmla="*/ 208299 h 764969"/>
                <a:gd name="connsiteX5" fmla="*/ 19153 w 796472"/>
                <a:gd name="connsiteY5" fmla="*/ 384282 h 764969"/>
                <a:gd name="connsiteX6" fmla="*/ 19154 w 796472"/>
                <a:gd name="connsiteY6" fmla="*/ 476766 h 764969"/>
                <a:gd name="connsiteX7" fmla="*/ 111638 w 796472"/>
                <a:gd name="connsiteY7" fmla="*/ 476767 h 764969"/>
                <a:gd name="connsiteX8" fmla="*/ 232820 w 796472"/>
                <a:gd name="connsiteY8" fmla="*/ 355584 h 764969"/>
                <a:gd name="connsiteX9" fmla="*/ 234013 w 796472"/>
                <a:gd name="connsiteY9" fmla="*/ 360035 h 764969"/>
                <a:gd name="connsiteX10" fmla="*/ 234013 w 796472"/>
                <a:gd name="connsiteY10" fmla="*/ 662461 h 764969"/>
                <a:gd name="connsiteX11" fmla="*/ 290044 w 796472"/>
                <a:gd name="connsiteY11" fmla="*/ 718492 h 764969"/>
                <a:gd name="connsiteX12" fmla="*/ 346074 w 796472"/>
                <a:gd name="connsiteY12" fmla="*/ 662461 h 764969"/>
                <a:gd name="connsiteX13" fmla="*/ 346074 w 796472"/>
                <a:gd name="connsiteY13" fmla="*/ 375444 h 764969"/>
                <a:gd name="connsiteX14" fmla="*/ 360428 w 796472"/>
                <a:gd name="connsiteY14" fmla="*/ 371597 h 764969"/>
                <a:gd name="connsiteX15" fmla="*/ 454700 w 796472"/>
                <a:gd name="connsiteY15" fmla="*/ 723427 h 764969"/>
                <a:gd name="connsiteX16" fmla="*/ 523323 w 796472"/>
                <a:gd name="connsiteY16" fmla="*/ 763046 h 764969"/>
                <a:gd name="connsiteX17" fmla="*/ 562942 w 796472"/>
                <a:gd name="connsiteY17" fmla="*/ 694424 h 764969"/>
                <a:gd name="connsiteX18" fmla="*/ 468670 w 796472"/>
                <a:gd name="connsiteY18" fmla="*/ 342594 h 764969"/>
                <a:gd name="connsiteX19" fmla="*/ 477276 w 796472"/>
                <a:gd name="connsiteY19" fmla="*/ 340288 h 764969"/>
                <a:gd name="connsiteX20" fmla="*/ 616166 w 796472"/>
                <a:gd name="connsiteY20" fmla="*/ 580851 h 764969"/>
                <a:gd name="connsiteX21" fmla="*/ 692704 w 796472"/>
                <a:gd name="connsiteY21" fmla="*/ 601360 h 764969"/>
                <a:gd name="connsiteX22" fmla="*/ 713213 w 796472"/>
                <a:gd name="connsiteY22" fmla="*/ 524821 h 764969"/>
                <a:gd name="connsiteX23" fmla="*/ 589336 w 796472"/>
                <a:gd name="connsiteY23" fmla="*/ 310262 h 764969"/>
                <a:gd name="connsiteX24" fmla="*/ 601261 w 796472"/>
                <a:gd name="connsiteY24" fmla="*/ 307067 h 764969"/>
                <a:gd name="connsiteX25" fmla="*/ 716346 w 796472"/>
                <a:gd name="connsiteY25" fmla="*/ 422152 h 764969"/>
                <a:gd name="connsiteX26" fmla="*/ 782725 w 796472"/>
                <a:gd name="connsiteY26" fmla="*/ 422152 h 764969"/>
                <a:gd name="connsiteX27" fmla="*/ 782725 w 796472"/>
                <a:gd name="connsiteY27" fmla="*/ 355773 h 764969"/>
                <a:gd name="connsiteX28" fmla="*/ 592096 w 796472"/>
                <a:gd name="connsiteY28" fmla="*/ 165144 h 764969"/>
                <a:gd name="connsiteX29" fmla="*/ 580709 w 796472"/>
                <a:gd name="connsiteY29" fmla="*/ 122649 h 764969"/>
                <a:gd name="connsiteX30" fmla="*/ 495234 w 796472"/>
                <a:gd name="connsiteY30" fmla="*/ 11256 h 764969"/>
                <a:gd name="connsiteX31" fmla="*/ 462523 w 796472"/>
                <a:gd name="connsiteY31" fmla="*/ 0 h 7649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796472" h="764969">
                  <a:moveTo>
                    <a:pt x="462523" y="0"/>
                  </a:moveTo>
                  <a:lnTo>
                    <a:pt x="282503" y="21585"/>
                  </a:lnTo>
                  <a:lnTo>
                    <a:pt x="269565" y="27621"/>
                  </a:lnTo>
                  <a:cubicBezTo>
                    <a:pt x="218162" y="63761"/>
                    <a:pt x="188087" y="124667"/>
                    <a:pt x="191922" y="188548"/>
                  </a:cubicBezTo>
                  <a:lnTo>
                    <a:pt x="195136" y="208299"/>
                  </a:lnTo>
                  <a:lnTo>
                    <a:pt x="19153" y="384282"/>
                  </a:lnTo>
                  <a:cubicBezTo>
                    <a:pt x="-6385" y="409821"/>
                    <a:pt x="-6385" y="451227"/>
                    <a:pt x="19154" y="476766"/>
                  </a:cubicBezTo>
                  <a:cubicBezTo>
                    <a:pt x="44692" y="502305"/>
                    <a:pt x="86099" y="502305"/>
                    <a:pt x="111638" y="476767"/>
                  </a:cubicBezTo>
                  <a:lnTo>
                    <a:pt x="232820" y="355584"/>
                  </a:lnTo>
                  <a:lnTo>
                    <a:pt x="234013" y="360035"/>
                  </a:lnTo>
                  <a:lnTo>
                    <a:pt x="234013" y="662461"/>
                  </a:lnTo>
                  <a:cubicBezTo>
                    <a:pt x="234013" y="693405"/>
                    <a:pt x="259099" y="718492"/>
                    <a:pt x="290044" y="718492"/>
                  </a:cubicBezTo>
                  <a:cubicBezTo>
                    <a:pt x="320988" y="718491"/>
                    <a:pt x="346074" y="693406"/>
                    <a:pt x="346074" y="662461"/>
                  </a:cubicBezTo>
                  <a:lnTo>
                    <a:pt x="346074" y="375444"/>
                  </a:lnTo>
                  <a:lnTo>
                    <a:pt x="360428" y="371597"/>
                  </a:lnTo>
                  <a:lnTo>
                    <a:pt x="454700" y="723427"/>
                  </a:lnTo>
                  <a:cubicBezTo>
                    <a:pt x="462709" y="753317"/>
                    <a:pt x="493433" y="771055"/>
                    <a:pt x="523323" y="763046"/>
                  </a:cubicBezTo>
                  <a:cubicBezTo>
                    <a:pt x="553213" y="755038"/>
                    <a:pt x="570951" y="724314"/>
                    <a:pt x="562942" y="694424"/>
                  </a:cubicBezTo>
                  <a:lnTo>
                    <a:pt x="468670" y="342594"/>
                  </a:lnTo>
                  <a:lnTo>
                    <a:pt x="477276" y="340288"/>
                  </a:lnTo>
                  <a:lnTo>
                    <a:pt x="616166" y="580851"/>
                  </a:lnTo>
                  <a:cubicBezTo>
                    <a:pt x="631638" y="607650"/>
                    <a:pt x="665905" y="616832"/>
                    <a:pt x="692704" y="601360"/>
                  </a:cubicBezTo>
                  <a:cubicBezTo>
                    <a:pt x="719503" y="585888"/>
                    <a:pt x="728684" y="551619"/>
                    <a:pt x="713213" y="524821"/>
                  </a:cubicBezTo>
                  <a:lnTo>
                    <a:pt x="589336" y="310262"/>
                  </a:lnTo>
                  <a:lnTo>
                    <a:pt x="601261" y="307067"/>
                  </a:lnTo>
                  <a:lnTo>
                    <a:pt x="716346" y="422152"/>
                  </a:lnTo>
                  <a:cubicBezTo>
                    <a:pt x="734676" y="440482"/>
                    <a:pt x="764395" y="440482"/>
                    <a:pt x="782725" y="422152"/>
                  </a:cubicBezTo>
                  <a:cubicBezTo>
                    <a:pt x="801055" y="403822"/>
                    <a:pt x="801055" y="374102"/>
                    <a:pt x="782725" y="355773"/>
                  </a:cubicBezTo>
                  <a:lnTo>
                    <a:pt x="592096" y="165144"/>
                  </a:lnTo>
                  <a:lnTo>
                    <a:pt x="580709" y="122649"/>
                  </a:lnTo>
                  <a:cubicBezTo>
                    <a:pt x="567598" y="73717"/>
                    <a:pt x="535894" y="34731"/>
                    <a:pt x="495234" y="11256"/>
                  </a:cubicBezTo>
                  <a:lnTo>
                    <a:pt x="462523" y="0"/>
                  </a:lnTo>
                  <a:close/>
                </a:path>
              </a:pathLst>
            </a:cu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>
                <a:ln w="12700">
                  <a:solidFill>
                    <a:schemeClr val="tx1"/>
                  </a:solidFill>
                </a:ln>
              </a:endParaRPr>
            </a:p>
          </p:txBody>
        </p:sp>
        <p:grpSp>
          <p:nvGrpSpPr>
            <p:cNvPr id="31" name="グループ化 30">
              <a:extLst>
                <a:ext uri="{FF2B5EF4-FFF2-40B4-BE49-F238E27FC236}">
                  <a16:creationId xmlns:a16="http://schemas.microsoft.com/office/drawing/2014/main" id="{FF859334-5AD6-4D63-AB77-2F44116449AB}"/>
                </a:ext>
              </a:extLst>
            </p:cNvPr>
            <p:cNvGrpSpPr/>
            <p:nvPr/>
          </p:nvGrpSpPr>
          <p:grpSpPr>
            <a:xfrm rot="11263104">
              <a:off x="8372195" y="5057590"/>
              <a:ext cx="552617" cy="686411"/>
              <a:chOff x="8220796" y="5326629"/>
              <a:chExt cx="552617" cy="686411"/>
            </a:xfrm>
          </p:grpSpPr>
          <p:sp>
            <p:nvSpPr>
              <p:cNvPr id="32" name="台形 31">
                <a:extLst>
                  <a:ext uri="{FF2B5EF4-FFF2-40B4-BE49-F238E27FC236}">
                    <a16:creationId xmlns:a16="http://schemas.microsoft.com/office/drawing/2014/main" id="{EF6C06A1-8E2E-420E-9CB0-6B86E4EFC682}"/>
                  </a:ext>
                </a:extLst>
              </p:cNvPr>
              <p:cNvSpPr/>
              <p:nvPr/>
            </p:nvSpPr>
            <p:spPr bwMode="auto">
              <a:xfrm rot="1800000">
                <a:off x="8402980" y="5326629"/>
                <a:ext cx="370433" cy="670121"/>
              </a:xfrm>
              <a:prstGeom prst="trapezoid">
                <a:avLst>
                  <a:gd name="adj" fmla="val 27958"/>
                </a:avLst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33" name="台形 32">
                <a:extLst>
                  <a:ext uri="{FF2B5EF4-FFF2-40B4-BE49-F238E27FC236}">
                    <a16:creationId xmlns:a16="http://schemas.microsoft.com/office/drawing/2014/main" id="{C7E18A7B-50C3-48C7-A225-43A95BF7BD28}"/>
                  </a:ext>
                </a:extLst>
              </p:cNvPr>
              <p:cNvSpPr/>
              <p:nvPr/>
            </p:nvSpPr>
            <p:spPr bwMode="auto">
              <a:xfrm rot="1800000">
                <a:off x="8220796" y="5818682"/>
                <a:ext cx="435322" cy="194358"/>
              </a:xfrm>
              <a:prstGeom prst="trapezoid">
                <a:avLst>
                  <a:gd name="adj" fmla="val 20612"/>
                </a:avLst>
              </a:prstGeom>
              <a:solidFill>
                <a:srgbClr val="00206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12700">
                    <a:solidFill>
                      <a:schemeClr val="tx1"/>
                    </a:solidFill>
                  </a:ln>
                </a:endParaRPr>
              </a:p>
            </p:txBody>
          </p:sp>
        </p:grpSp>
      </p:grpSp>
      <p:grpSp>
        <p:nvGrpSpPr>
          <p:cNvPr id="88" name="グループ化 87">
            <a:extLst>
              <a:ext uri="{FF2B5EF4-FFF2-40B4-BE49-F238E27FC236}">
                <a16:creationId xmlns:a16="http://schemas.microsoft.com/office/drawing/2014/main" id="{128233C7-5F2D-4E54-B5D4-3C97037EA4A1}"/>
              </a:ext>
            </a:extLst>
          </p:cNvPr>
          <p:cNvGrpSpPr/>
          <p:nvPr/>
        </p:nvGrpSpPr>
        <p:grpSpPr>
          <a:xfrm rot="181972">
            <a:off x="2005493" y="418744"/>
            <a:ext cx="931856" cy="292442"/>
            <a:chOff x="2045400" y="431268"/>
            <a:chExt cx="852041" cy="267394"/>
          </a:xfrm>
        </p:grpSpPr>
        <p:sp>
          <p:nvSpPr>
            <p:cNvPr id="86" name="正方形/長方形 85">
              <a:extLst>
                <a:ext uri="{FF2B5EF4-FFF2-40B4-BE49-F238E27FC236}">
                  <a16:creationId xmlns:a16="http://schemas.microsoft.com/office/drawing/2014/main" id="{6FE60EC9-869F-49DE-A318-E545A0473A8E}"/>
                </a:ext>
              </a:extLst>
            </p:cNvPr>
            <p:cNvSpPr/>
            <p:nvPr/>
          </p:nvSpPr>
          <p:spPr bwMode="auto">
            <a:xfrm rot="20609375">
              <a:off x="2045400" y="431268"/>
              <a:ext cx="852041" cy="267394"/>
            </a:xfrm>
            <a:prstGeom prst="rect">
              <a:avLst/>
            </a:pr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7" name="テキスト ボックス 86">
              <a:extLst>
                <a:ext uri="{FF2B5EF4-FFF2-40B4-BE49-F238E27FC236}">
                  <a16:creationId xmlns:a16="http://schemas.microsoft.com/office/drawing/2014/main" id="{00E1062F-7887-4B18-B572-06910E79A9F1}"/>
                </a:ext>
              </a:extLst>
            </p:cNvPr>
            <p:cNvSpPr txBox="1"/>
            <p:nvPr/>
          </p:nvSpPr>
          <p:spPr>
            <a:xfrm rot="20605208">
              <a:off x="2085401" y="468598"/>
              <a:ext cx="769403" cy="192905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algn="ctr"/>
              <a:r>
                <a:rPr kumimoji="1"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ここだけの秘密</a:t>
              </a:r>
            </a:p>
          </p:txBody>
        </p:sp>
      </p:grpSp>
      <p:sp>
        <p:nvSpPr>
          <p:cNvPr id="89" name="テキスト ボックス 88">
            <a:extLst>
              <a:ext uri="{FF2B5EF4-FFF2-40B4-BE49-F238E27FC236}">
                <a16:creationId xmlns:a16="http://schemas.microsoft.com/office/drawing/2014/main" id="{C3508CB3-B9B1-461B-A2D0-C461B2AF6E0E}"/>
              </a:ext>
            </a:extLst>
          </p:cNvPr>
          <p:cNvSpPr txBox="1"/>
          <p:nvPr/>
        </p:nvSpPr>
        <p:spPr>
          <a:xfrm rot="5400000">
            <a:off x="-1715857" y="3148846"/>
            <a:ext cx="6076186" cy="964841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/>
          <a:p>
            <a:r>
              <a:rPr lang="ja-JP" altLang="en-US" dirty="0"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ほんの五分お立ち寄りください</a:t>
            </a:r>
            <a:endParaRPr kumimoji="1" lang="ja-JP" altLang="en-US" dirty="0">
              <a:solidFill>
                <a:schemeClr val="bg1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grpSp>
        <p:nvGrpSpPr>
          <p:cNvPr id="90" name="グループ化 89">
            <a:extLst>
              <a:ext uri="{FF2B5EF4-FFF2-40B4-BE49-F238E27FC236}">
                <a16:creationId xmlns:a16="http://schemas.microsoft.com/office/drawing/2014/main" id="{64519946-4847-4225-A08E-DEA047F9EBF7}"/>
              </a:ext>
            </a:extLst>
          </p:cNvPr>
          <p:cNvGrpSpPr/>
          <p:nvPr/>
        </p:nvGrpSpPr>
        <p:grpSpPr>
          <a:xfrm>
            <a:off x="3207904" y="3168483"/>
            <a:ext cx="1784638" cy="1784638"/>
            <a:chOff x="3907450" y="2428041"/>
            <a:chExt cx="2119700" cy="2119700"/>
          </a:xfrm>
        </p:grpSpPr>
        <p:sp>
          <p:nvSpPr>
            <p:cNvPr id="91" name="フリーフォーム: 図形 90">
              <a:extLst>
                <a:ext uri="{FF2B5EF4-FFF2-40B4-BE49-F238E27FC236}">
                  <a16:creationId xmlns:a16="http://schemas.microsoft.com/office/drawing/2014/main" id="{61460B33-C5F9-44B5-9E14-DF6085CE4243}"/>
                </a:ext>
              </a:extLst>
            </p:cNvPr>
            <p:cNvSpPr/>
            <p:nvPr/>
          </p:nvSpPr>
          <p:spPr bwMode="auto">
            <a:xfrm rot="900000">
              <a:off x="3907450" y="2428041"/>
              <a:ext cx="2119700" cy="2119700"/>
            </a:xfrm>
            <a:custGeom>
              <a:avLst/>
              <a:gdLst>
                <a:gd name="connsiteX0" fmla="*/ 764295 w 2473689"/>
                <a:gd name="connsiteY0" fmla="*/ 2390700 h 2473689"/>
                <a:gd name="connsiteX1" fmla="*/ 1122047 w 2473689"/>
                <a:gd name="connsiteY1" fmla="*/ 2219946 h 2473689"/>
                <a:gd name="connsiteX2" fmla="*/ 1186077 w 2473689"/>
                <a:gd name="connsiteY2" fmla="*/ 2161726 h 2473689"/>
                <a:gd name="connsiteX3" fmla="*/ 1115736 w 2473689"/>
                <a:gd name="connsiteY3" fmla="*/ 2199189 h 2473689"/>
                <a:gd name="connsiteX4" fmla="*/ 481753 w 2473689"/>
                <a:gd name="connsiteY4" fmla="*/ 2229079 h 2473689"/>
                <a:gd name="connsiteX5" fmla="*/ 871510 w 2473689"/>
                <a:gd name="connsiteY5" fmla="*/ 2156737 h 2473689"/>
                <a:gd name="connsiteX6" fmla="*/ 948426 w 2473689"/>
                <a:gd name="connsiteY6" fmla="*/ 2117073 h 2473689"/>
                <a:gd name="connsiteX7" fmla="*/ 870789 w 2473689"/>
                <a:gd name="connsiteY7" fmla="*/ 2135053 h 2473689"/>
                <a:gd name="connsiteX8" fmla="*/ 250674 w 2473689"/>
                <a:gd name="connsiteY8" fmla="*/ 1999837 h 2473689"/>
                <a:gd name="connsiteX9" fmla="*/ 645873 w 2473689"/>
                <a:gd name="connsiteY9" fmla="*/ 2030836 h 2473689"/>
                <a:gd name="connsiteX10" fmla="*/ 730439 w 2473689"/>
                <a:gd name="connsiteY10" fmla="*/ 2012431 h 2473689"/>
                <a:gd name="connsiteX11" fmla="*/ 650789 w 2473689"/>
                <a:gd name="connsiteY11" fmla="*/ 2009704 h 2473689"/>
                <a:gd name="connsiteX12" fmla="*/ 86799 w 2473689"/>
                <a:gd name="connsiteY12" fmla="*/ 1718598 h 2473689"/>
                <a:gd name="connsiteX13" fmla="*/ 460509 w 2473689"/>
                <a:gd name="connsiteY13" fmla="*/ 1850826 h 2473689"/>
                <a:gd name="connsiteX14" fmla="*/ 546952 w 2473689"/>
                <a:gd name="connsiteY14" fmla="*/ 1854935 h 2473689"/>
                <a:gd name="connsiteX15" fmla="*/ 470728 w 2473689"/>
                <a:gd name="connsiteY15" fmla="*/ 1831687 h 2473689"/>
                <a:gd name="connsiteX16" fmla="*/ 1300 w 2473689"/>
                <a:gd name="connsiteY16" fmla="*/ 1404530 h 2473689"/>
                <a:gd name="connsiteX17" fmla="*/ 328053 w 2473689"/>
                <a:gd name="connsiteY17" fmla="*/ 1628975 h 2473689"/>
                <a:gd name="connsiteX18" fmla="*/ 410488 w 2473689"/>
                <a:gd name="connsiteY18" fmla="*/ 1655317 h 2473689"/>
                <a:gd name="connsiteX19" fmla="*/ 342877 w 2473689"/>
                <a:gd name="connsiteY19" fmla="*/ 1613133 h 2473689"/>
                <a:gd name="connsiteX20" fmla="*/ 0 w 2473689"/>
                <a:gd name="connsiteY20" fmla="*/ 1079033 h 2473689"/>
                <a:gd name="connsiteX21" fmla="*/ 257528 w 2473689"/>
                <a:gd name="connsiteY21" fmla="*/ 1380401 h 2473689"/>
                <a:gd name="connsiteX22" fmla="*/ 330343 w 2473689"/>
                <a:gd name="connsiteY22" fmla="*/ 1427185 h 2473689"/>
                <a:gd name="connsiteX23" fmla="*/ 275949 w 2473689"/>
                <a:gd name="connsiteY23" fmla="*/ 1368935 h 2473689"/>
                <a:gd name="connsiteX24" fmla="*/ 82991 w 2473689"/>
                <a:gd name="connsiteY24" fmla="*/ 764291 h 2473689"/>
                <a:gd name="connsiteX25" fmla="*/ 253745 w 2473689"/>
                <a:gd name="connsiteY25" fmla="*/ 1122043 h 2473689"/>
                <a:gd name="connsiteX26" fmla="*/ 311956 w 2473689"/>
                <a:gd name="connsiteY26" fmla="*/ 1186064 h 2473689"/>
                <a:gd name="connsiteX27" fmla="*/ 274501 w 2473689"/>
                <a:gd name="connsiteY27" fmla="*/ 1115736 h 2473689"/>
                <a:gd name="connsiteX28" fmla="*/ 244611 w 2473689"/>
                <a:gd name="connsiteY28" fmla="*/ 481754 h 2473689"/>
                <a:gd name="connsiteX29" fmla="*/ 316953 w 2473689"/>
                <a:gd name="connsiteY29" fmla="*/ 871511 h 2473689"/>
                <a:gd name="connsiteX30" fmla="*/ 356616 w 2473689"/>
                <a:gd name="connsiteY30" fmla="*/ 948426 h 2473689"/>
                <a:gd name="connsiteX31" fmla="*/ 338637 w 2473689"/>
                <a:gd name="connsiteY31" fmla="*/ 870790 h 2473689"/>
                <a:gd name="connsiteX32" fmla="*/ 473853 w 2473689"/>
                <a:gd name="connsiteY32" fmla="*/ 250675 h 2473689"/>
                <a:gd name="connsiteX33" fmla="*/ 442853 w 2473689"/>
                <a:gd name="connsiteY33" fmla="*/ 645873 h 2473689"/>
                <a:gd name="connsiteX34" fmla="*/ 461257 w 2473689"/>
                <a:gd name="connsiteY34" fmla="*/ 730432 h 2473689"/>
                <a:gd name="connsiteX35" fmla="*/ 463985 w 2473689"/>
                <a:gd name="connsiteY35" fmla="*/ 650789 h 2473689"/>
                <a:gd name="connsiteX36" fmla="*/ 755090 w 2473689"/>
                <a:gd name="connsiteY36" fmla="*/ 86799 h 2473689"/>
                <a:gd name="connsiteX37" fmla="*/ 622862 w 2473689"/>
                <a:gd name="connsiteY37" fmla="*/ 460509 h 2473689"/>
                <a:gd name="connsiteX38" fmla="*/ 618753 w 2473689"/>
                <a:gd name="connsiteY38" fmla="*/ 546957 h 2473689"/>
                <a:gd name="connsiteX39" fmla="*/ 642002 w 2473689"/>
                <a:gd name="connsiteY39" fmla="*/ 470728 h 2473689"/>
                <a:gd name="connsiteX40" fmla="*/ 1069160 w 2473689"/>
                <a:gd name="connsiteY40" fmla="*/ 1299 h 2473689"/>
                <a:gd name="connsiteX41" fmla="*/ 844714 w 2473689"/>
                <a:gd name="connsiteY41" fmla="*/ 328052 h 2473689"/>
                <a:gd name="connsiteX42" fmla="*/ 818372 w 2473689"/>
                <a:gd name="connsiteY42" fmla="*/ 410487 h 2473689"/>
                <a:gd name="connsiteX43" fmla="*/ 860557 w 2473689"/>
                <a:gd name="connsiteY43" fmla="*/ 342876 h 2473689"/>
                <a:gd name="connsiteX44" fmla="*/ 1394656 w 2473689"/>
                <a:gd name="connsiteY44" fmla="*/ 0 h 2473689"/>
                <a:gd name="connsiteX45" fmla="*/ 1093289 w 2473689"/>
                <a:gd name="connsiteY45" fmla="*/ 257527 h 2473689"/>
                <a:gd name="connsiteX46" fmla="*/ 1046505 w 2473689"/>
                <a:gd name="connsiteY46" fmla="*/ 330340 h 2473689"/>
                <a:gd name="connsiteX47" fmla="*/ 1104757 w 2473689"/>
                <a:gd name="connsiteY47" fmla="*/ 275946 h 2473689"/>
                <a:gd name="connsiteX48" fmla="*/ 1709400 w 2473689"/>
                <a:gd name="connsiteY48" fmla="*/ 82988 h 2473689"/>
                <a:gd name="connsiteX49" fmla="*/ 1351648 w 2473689"/>
                <a:gd name="connsiteY49" fmla="*/ 253742 h 2473689"/>
                <a:gd name="connsiteX50" fmla="*/ 1287620 w 2473689"/>
                <a:gd name="connsiteY50" fmla="*/ 311959 h 2473689"/>
                <a:gd name="connsiteX51" fmla="*/ 1357953 w 2473689"/>
                <a:gd name="connsiteY51" fmla="*/ 274501 h 2473689"/>
                <a:gd name="connsiteX52" fmla="*/ 1991935 w 2473689"/>
                <a:gd name="connsiteY52" fmla="*/ 244612 h 2473689"/>
                <a:gd name="connsiteX53" fmla="*/ 1602178 w 2473689"/>
                <a:gd name="connsiteY53" fmla="*/ 316954 h 2473689"/>
                <a:gd name="connsiteX54" fmla="*/ 1525263 w 2473689"/>
                <a:gd name="connsiteY54" fmla="*/ 356617 h 2473689"/>
                <a:gd name="connsiteX55" fmla="*/ 1602899 w 2473689"/>
                <a:gd name="connsiteY55" fmla="*/ 338638 h 2473689"/>
                <a:gd name="connsiteX56" fmla="*/ 2223015 w 2473689"/>
                <a:gd name="connsiteY56" fmla="*/ 473853 h 2473689"/>
                <a:gd name="connsiteX57" fmla="*/ 1827816 w 2473689"/>
                <a:gd name="connsiteY57" fmla="*/ 442854 h 2473689"/>
                <a:gd name="connsiteX58" fmla="*/ 1743259 w 2473689"/>
                <a:gd name="connsiteY58" fmla="*/ 461257 h 2473689"/>
                <a:gd name="connsiteX59" fmla="*/ 1822898 w 2473689"/>
                <a:gd name="connsiteY59" fmla="*/ 463984 h 2473689"/>
                <a:gd name="connsiteX60" fmla="*/ 2386888 w 2473689"/>
                <a:gd name="connsiteY60" fmla="*/ 755090 h 2473689"/>
                <a:gd name="connsiteX61" fmla="*/ 2013178 w 2473689"/>
                <a:gd name="connsiteY61" fmla="*/ 622861 h 2473689"/>
                <a:gd name="connsiteX62" fmla="*/ 1926735 w 2473689"/>
                <a:gd name="connsiteY62" fmla="*/ 618753 h 2473689"/>
                <a:gd name="connsiteX63" fmla="*/ 2002961 w 2473689"/>
                <a:gd name="connsiteY63" fmla="*/ 642001 h 2473689"/>
                <a:gd name="connsiteX64" fmla="*/ 2472389 w 2473689"/>
                <a:gd name="connsiteY64" fmla="*/ 1069159 h 2473689"/>
                <a:gd name="connsiteX65" fmla="*/ 2145636 w 2473689"/>
                <a:gd name="connsiteY65" fmla="*/ 844713 h 2473689"/>
                <a:gd name="connsiteX66" fmla="*/ 2063203 w 2473689"/>
                <a:gd name="connsiteY66" fmla="*/ 818372 h 2473689"/>
                <a:gd name="connsiteX67" fmla="*/ 2130813 w 2473689"/>
                <a:gd name="connsiteY67" fmla="*/ 860555 h 2473689"/>
                <a:gd name="connsiteX68" fmla="*/ 2473689 w 2473689"/>
                <a:gd name="connsiteY68" fmla="*/ 1394655 h 2473689"/>
                <a:gd name="connsiteX69" fmla="*/ 2216161 w 2473689"/>
                <a:gd name="connsiteY69" fmla="*/ 1093287 h 2473689"/>
                <a:gd name="connsiteX70" fmla="*/ 2143361 w 2473689"/>
                <a:gd name="connsiteY70" fmla="*/ 1046512 h 2473689"/>
                <a:gd name="connsiteX71" fmla="*/ 2197745 w 2473689"/>
                <a:gd name="connsiteY71" fmla="*/ 1104753 h 2473689"/>
                <a:gd name="connsiteX72" fmla="*/ 2390703 w 2473689"/>
                <a:gd name="connsiteY72" fmla="*/ 1709396 h 2473689"/>
                <a:gd name="connsiteX73" fmla="*/ 2219949 w 2473689"/>
                <a:gd name="connsiteY73" fmla="*/ 1351644 h 2473689"/>
                <a:gd name="connsiteX74" fmla="*/ 2161723 w 2473689"/>
                <a:gd name="connsiteY74" fmla="*/ 1287607 h 2473689"/>
                <a:gd name="connsiteX75" fmla="*/ 2199188 w 2473689"/>
                <a:gd name="connsiteY75" fmla="*/ 1357953 h 2473689"/>
                <a:gd name="connsiteX76" fmla="*/ 2229078 w 2473689"/>
                <a:gd name="connsiteY76" fmla="*/ 1991936 h 2473689"/>
                <a:gd name="connsiteX77" fmla="*/ 2156736 w 2473689"/>
                <a:gd name="connsiteY77" fmla="*/ 1602179 h 2473689"/>
                <a:gd name="connsiteX78" fmla="*/ 2117073 w 2473689"/>
                <a:gd name="connsiteY78" fmla="*/ 1525263 h 2473689"/>
                <a:gd name="connsiteX79" fmla="*/ 2135052 w 2473689"/>
                <a:gd name="connsiteY79" fmla="*/ 1602900 h 2473689"/>
                <a:gd name="connsiteX80" fmla="*/ 1999837 w 2473689"/>
                <a:gd name="connsiteY80" fmla="*/ 2223015 h 2473689"/>
                <a:gd name="connsiteX81" fmla="*/ 2030836 w 2473689"/>
                <a:gd name="connsiteY81" fmla="*/ 1827816 h 2473689"/>
                <a:gd name="connsiteX82" fmla="*/ 2012431 w 2473689"/>
                <a:gd name="connsiteY82" fmla="*/ 1743253 h 2473689"/>
                <a:gd name="connsiteX83" fmla="*/ 2009704 w 2473689"/>
                <a:gd name="connsiteY83" fmla="*/ 1822898 h 2473689"/>
                <a:gd name="connsiteX84" fmla="*/ 1718598 w 2473689"/>
                <a:gd name="connsiteY84" fmla="*/ 2386888 h 2473689"/>
                <a:gd name="connsiteX85" fmla="*/ 1850826 w 2473689"/>
                <a:gd name="connsiteY85" fmla="*/ 2013178 h 2473689"/>
                <a:gd name="connsiteX86" fmla="*/ 1854935 w 2473689"/>
                <a:gd name="connsiteY86" fmla="*/ 1926740 h 2473689"/>
                <a:gd name="connsiteX87" fmla="*/ 1831688 w 2473689"/>
                <a:gd name="connsiteY87" fmla="*/ 2002961 h 2473689"/>
                <a:gd name="connsiteX88" fmla="*/ 1404531 w 2473689"/>
                <a:gd name="connsiteY88" fmla="*/ 2472389 h 2473689"/>
                <a:gd name="connsiteX89" fmla="*/ 1628976 w 2473689"/>
                <a:gd name="connsiteY89" fmla="*/ 2145636 h 2473689"/>
                <a:gd name="connsiteX90" fmla="*/ 1655318 w 2473689"/>
                <a:gd name="connsiteY90" fmla="*/ 2063202 h 2473689"/>
                <a:gd name="connsiteX91" fmla="*/ 1613134 w 2473689"/>
                <a:gd name="connsiteY91" fmla="*/ 2130813 h 2473689"/>
                <a:gd name="connsiteX92" fmla="*/ 1079035 w 2473689"/>
                <a:gd name="connsiteY92" fmla="*/ 2473689 h 2473689"/>
                <a:gd name="connsiteX93" fmla="*/ 1380402 w 2473689"/>
                <a:gd name="connsiteY93" fmla="*/ 2216161 h 2473689"/>
                <a:gd name="connsiteX94" fmla="*/ 1427179 w 2473689"/>
                <a:gd name="connsiteY94" fmla="*/ 2143358 h 2473689"/>
                <a:gd name="connsiteX95" fmla="*/ 1368938 w 2473689"/>
                <a:gd name="connsiteY95" fmla="*/ 2197742 h 2473689"/>
                <a:gd name="connsiteX96" fmla="*/ 764295 w 2473689"/>
                <a:gd name="connsiteY96" fmla="*/ 2390700 h 24736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</a:cxnLst>
              <a:rect l="l" t="t" r="r" b="b"/>
              <a:pathLst>
                <a:path w="2473689" h="2473689">
                  <a:moveTo>
                    <a:pt x="764295" y="2390700"/>
                  </a:moveTo>
                  <a:cubicBezTo>
                    <a:pt x="902660" y="2355510"/>
                    <a:pt x="1024187" y="2296166"/>
                    <a:pt x="1122047" y="2219946"/>
                  </a:cubicBezTo>
                  <a:lnTo>
                    <a:pt x="1186077" y="2161726"/>
                  </a:lnTo>
                  <a:lnTo>
                    <a:pt x="1115736" y="2199189"/>
                  </a:lnTo>
                  <a:cubicBezTo>
                    <a:pt x="935410" y="2274296"/>
                    <a:pt x="709836" y="2290193"/>
                    <a:pt x="481753" y="2229079"/>
                  </a:cubicBezTo>
                  <a:cubicBezTo>
                    <a:pt x="624512" y="2230900"/>
                    <a:pt x="757257" y="2205031"/>
                    <a:pt x="871510" y="2156737"/>
                  </a:cubicBezTo>
                  <a:lnTo>
                    <a:pt x="948426" y="2117073"/>
                  </a:lnTo>
                  <a:lnTo>
                    <a:pt x="870789" y="2135053"/>
                  </a:lnTo>
                  <a:cubicBezTo>
                    <a:pt x="677169" y="2160929"/>
                    <a:pt x="455166" y="2117901"/>
                    <a:pt x="250674" y="1999837"/>
                  </a:cubicBezTo>
                  <a:cubicBezTo>
                    <a:pt x="388097" y="2038545"/>
                    <a:pt x="523014" y="2047915"/>
                    <a:pt x="645873" y="2030836"/>
                  </a:cubicBezTo>
                  <a:lnTo>
                    <a:pt x="730439" y="2012431"/>
                  </a:lnTo>
                  <a:lnTo>
                    <a:pt x="650789" y="2009704"/>
                  </a:lnTo>
                  <a:cubicBezTo>
                    <a:pt x="457069" y="1984586"/>
                    <a:pt x="253767" y="1885566"/>
                    <a:pt x="86799" y="1718598"/>
                  </a:cubicBezTo>
                  <a:cubicBezTo>
                    <a:pt x="209521" y="1791554"/>
                    <a:pt x="337416" y="1835524"/>
                    <a:pt x="460509" y="1850826"/>
                  </a:cubicBezTo>
                  <a:lnTo>
                    <a:pt x="546952" y="1854935"/>
                  </a:lnTo>
                  <a:lnTo>
                    <a:pt x="470728" y="1831687"/>
                  </a:lnTo>
                  <a:cubicBezTo>
                    <a:pt x="290110" y="1757287"/>
                    <a:pt x="119364" y="1609022"/>
                    <a:pt x="1300" y="1404530"/>
                  </a:cubicBezTo>
                  <a:cubicBezTo>
                    <a:pt x="100958" y="1506762"/>
                    <a:pt x="213114" y="1582336"/>
                    <a:pt x="328053" y="1628975"/>
                  </a:cubicBezTo>
                  <a:lnTo>
                    <a:pt x="410488" y="1655317"/>
                  </a:lnTo>
                  <a:lnTo>
                    <a:pt x="342877" y="1613133"/>
                  </a:lnTo>
                  <a:cubicBezTo>
                    <a:pt x="187669" y="1494520"/>
                    <a:pt x="61114" y="1307115"/>
                    <a:pt x="0" y="1079033"/>
                  </a:cubicBezTo>
                  <a:cubicBezTo>
                    <a:pt x="69802" y="1203576"/>
                    <a:pt x="158577" y="1305603"/>
                    <a:pt x="257528" y="1380401"/>
                  </a:cubicBezTo>
                  <a:lnTo>
                    <a:pt x="330343" y="1427185"/>
                  </a:lnTo>
                  <a:lnTo>
                    <a:pt x="275949" y="1368935"/>
                  </a:lnTo>
                  <a:cubicBezTo>
                    <a:pt x="156730" y="1214193"/>
                    <a:pt x="82991" y="1000419"/>
                    <a:pt x="82991" y="764291"/>
                  </a:cubicBezTo>
                  <a:cubicBezTo>
                    <a:pt x="118181" y="902656"/>
                    <a:pt x="177525" y="1024183"/>
                    <a:pt x="253745" y="1122043"/>
                  </a:cubicBezTo>
                  <a:lnTo>
                    <a:pt x="311956" y="1186064"/>
                  </a:lnTo>
                  <a:lnTo>
                    <a:pt x="274501" y="1115736"/>
                  </a:lnTo>
                  <a:cubicBezTo>
                    <a:pt x="199394" y="935411"/>
                    <a:pt x="183497" y="709836"/>
                    <a:pt x="244611" y="481754"/>
                  </a:cubicBezTo>
                  <a:cubicBezTo>
                    <a:pt x="242790" y="624513"/>
                    <a:pt x="268658" y="757258"/>
                    <a:pt x="316953" y="871511"/>
                  </a:cubicBezTo>
                  <a:lnTo>
                    <a:pt x="356616" y="948426"/>
                  </a:lnTo>
                  <a:lnTo>
                    <a:pt x="338637" y="870790"/>
                  </a:lnTo>
                  <a:cubicBezTo>
                    <a:pt x="312761" y="677170"/>
                    <a:pt x="355788" y="455167"/>
                    <a:pt x="473853" y="250675"/>
                  </a:cubicBezTo>
                  <a:cubicBezTo>
                    <a:pt x="435145" y="388098"/>
                    <a:pt x="425775" y="523014"/>
                    <a:pt x="442853" y="645873"/>
                  </a:cubicBezTo>
                  <a:lnTo>
                    <a:pt x="461257" y="730432"/>
                  </a:lnTo>
                  <a:lnTo>
                    <a:pt x="463985" y="650789"/>
                  </a:lnTo>
                  <a:cubicBezTo>
                    <a:pt x="489102" y="457069"/>
                    <a:pt x="588122" y="253767"/>
                    <a:pt x="755090" y="86799"/>
                  </a:cubicBezTo>
                  <a:cubicBezTo>
                    <a:pt x="682134" y="209521"/>
                    <a:pt x="638163" y="337416"/>
                    <a:pt x="622862" y="460509"/>
                  </a:cubicBezTo>
                  <a:lnTo>
                    <a:pt x="618753" y="546957"/>
                  </a:lnTo>
                  <a:lnTo>
                    <a:pt x="642002" y="470728"/>
                  </a:lnTo>
                  <a:cubicBezTo>
                    <a:pt x="716403" y="290110"/>
                    <a:pt x="864667" y="119363"/>
                    <a:pt x="1069160" y="1299"/>
                  </a:cubicBezTo>
                  <a:cubicBezTo>
                    <a:pt x="966927" y="100957"/>
                    <a:pt x="891353" y="213114"/>
                    <a:pt x="844714" y="328052"/>
                  </a:cubicBezTo>
                  <a:lnTo>
                    <a:pt x="818372" y="410487"/>
                  </a:lnTo>
                  <a:lnTo>
                    <a:pt x="860557" y="342876"/>
                  </a:lnTo>
                  <a:cubicBezTo>
                    <a:pt x="979169" y="187669"/>
                    <a:pt x="1166574" y="61114"/>
                    <a:pt x="1394656" y="0"/>
                  </a:cubicBezTo>
                  <a:cubicBezTo>
                    <a:pt x="1270113" y="69802"/>
                    <a:pt x="1168087" y="158577"/>
                    <a:pt x="1093289" y="257527"/>
                  </a:cubicBezTo>
                  <a:lnTo>
                    <a:pt x="1046505" y="330340"/>
                  </a:lnTo>
                  <a:lnTo>
                    <a:pt x="1104757" y="275946"/>
                  </a:lnTo>
                  <a:cubicBezTo>
                    <a:pt x="1259498" y="156727"/>
                    <a:pt x="1473272" y="82988"/>
                    <a:pt x="1709400" y="82988"/>
                  </a:cubicBezTo>
                  <a:cubicBezTo>
                    <a:pt x="1571035" y="118178"/>
                    <a:pt x="1449508" y="177522"/>
                    <a:pt x="1351648" y="253742"/>
                  </a:cubicBezTo>
                  <a:lnTo>
                    <a:pt x="1287620" y="311959"/>
                  </a:lnTo>
                  <a:lnTo>
                    <a:pt x="1357953" y="274501"/>
                  </a:lnTo>
                  <a:cubicBezTo>
                    <a:pt x="1538278" y="199395"/>
                    <a:pt x="1763853" y="183497"/>
                    <a:pt x="1991935" y="244612"/>
                  </a:cubicBezTo>
                  <a:cubicBezTo>
                    <a:pt x="1849176" y="242791"/>
                    <a:pt x="1716431" y="268659"/>
                    <a:pt x="1602178" y="316954"/>
                  </a:cubicBezTo>
                  <a:lnTo>
                    <a:pt x="1525263" y="356617"/>
                  </a:lnTo>
                  <a:lnTo>
                    <a:pt x="1602899" y="338638"/>
                  </a:lnTo>
                  <a:cubicBezTo>
                    <a:pt x="1796519" y="312761"/>
                    <a:pt x="2018521" y="355789"/>
                    <a:pt x="2223015" y="473853"/>
                  </a:cubicBezTo>
                  <a:cubicBezTo>
                    <a:pt x="2085592" y="435146"/>
                    <a:pt x="1950674" y="425775"/>
                    <a:pt x="1827816" y="442854"/>
                  </a:cubicBezTo>
                  <a:lnTo>
                    <a:pt x="1743259" y="461257"/>
                  </a:lnTo>
                  <a:lnTo>
                    <a:pt x="1822898" y="463984"/>
                  </a:lnTo>
                  <a:cubicBezTo>
                    <a:pt x="2016618" y="489102"/>
                    <a:pt x="2219920" y="588122"/>
                    <a:pt x="2386888" y="755090"/>
                  </a:cubicBezTo>
                  <a:cubicBezTo>
                    <a:pt x="2264166" y="682133"/>
                    <a:pt x="2136271" y="638163"/>
                    <a:pt x="2013178" y="622861"/>
                  </a:cubicBezTo>
                  <a:lnTo>
                    <a:pt x="1926735" y="618753"/>
                  </a:lnTo>
                  <a:lnTo>
                    <a:pt x="2002961" y="642001"/>
                  </a:lnTo>
                  <a:cubicBezTo>
                    <a:pt x="2183579" y="716402"/>
                    <a:pt x="2354326" y="864666"/>
                    <a:pt x="2472389" y="1069159"/>
                  </a:cubicBezTo>
                  <a:cubicBezTo>
                    <a:pt x="2372731" y="966926"/>
                    <a:pt x="2260575" y="891352"/>
                    <a:pt x="2145636" y="844713"/>
                  </a:cubicBezTo>
                  <a:lnTo>
                    <a:pt x="2063203" y="818372"/>
                  </a:lnTo>
                  <a:lnTo>
                    <a:pt x="2130813" y="860555"/>
                  </a:lnTo>
                  <a:cubicBezTo>
                    <a:pt x="2286020" y="979168"/>
                    <a:pt x="2412575" y="1166572"/>
                    <a:pt x="2473689" y="1394655"/>
                  </a:cubicBezTo>
                  <a:cubicBezTo>
                    <a:pt x="2403887" y="1270112"/>
                    <a:pt x="2315112" y="1168085"/>
                    <a:pt x="2216161" y="1093287"/>
                  </a:cubicBezTo>
                  <a:lnTo>
                    <a:pt x="2143361" y="1046512"/>
                  </a:lnTo>
                  <a:lnTo>
                    <a:pt x="2197745" y="1104753"/>
                  </a:lnTo>
                  <a:cubicBezTo>
                    <a:pt x="2316964" y="1259494"/>
                    <a:pt x="2390703" y="1473268"/>
                    <a:pt x="2390703" y="1709396"/>
                  </a:cubicBezTo>
                  <a:cubicBezTo>
                    <a:pt x="2355513" y="1571031"/>
                    <a:pt x="2296169" y="1449504"/>
                    <a:pt x="2219949" y="1351644"/>
                  </a:cubicBezTo>
                  <a:lnTo>
                    <a:pt x="2161723" y="1287607"/>
                  </a:lnTo>
                  <a:lnTo>
                    <a:pt x="2199188" y="1357953"/>
                  </a:lnTo>
                  <a:cubicBezTo>
                    <a:pt x="2274295" y="1538279"/>
                    <a:pt x="2290193" y="1763853"/>
                    <a:pt x="2229078" y="1991936"/>
                  </a:cubicBezTo>
                  <a:cubicBezTo>
                    <a:pt x="2230899" y="1849177"/>
                    <a:pt x="2205031" y="1716432"/>
                    <a:pt x="2156736" y="1602179"/>
                  </a:cubicBezTo>
                  <a:lnTo>
                    <a:pt x="2117073" y="1525263"/>
                  </a:lnTo>
                  <a:lnTo>
                    <a:pt x="2135052" y="1602900"/>
                  </a:lnTo>
                  <a:cubicBezTo>
                    <a:pt x="2160928" y="1796520"/>
                    <a:pt x="2117901" y="2018523"/>
                    <a:pt x="1999837" y="2223015"/>
                  </a:cubicBezTo>
                  <a:cubicBezTo>
                    <a:pt x="2038544" y="2085592"/>
                    <a:pt x="2047915" y="1950675"/>
                    <a:pt x="2030836" y="1827816"/>
                  </a:cubicBezTo>
                  <a:lnTo>
                    <a:pt x="2012431" y="1743253"/>
                  </a:lnTo>
                  <a:lnTo>
                    <a:pt x="2009704" y="1822898"/>
                  </a:lnTo>
                  <a:cubicBezTo>
                    <a:pt x="1984586" y="2016618"/>
                    <a:pt x="1885566" y="2219920"/>
                    <a:pt x="1718598" y="2386888"/>
                  </a:cubicBezTo>
                  <a:cubicBezTo>
                    <a:pt x="1791554" y="2264166"/>
                    <a:pt x="1835525" y="2136271"/>
                    <a:pt x="1850826" y="2013178"/>
                  </a:cubicBezTo>
                  <a:lnTo>
                    <a:pt x="1854935" y="1926740"/>
                  </a:lnTo>
                  <a:lnTo>
                    <a:pt x="1831688" y="2002961"/>
                  </a:lnTo>
                  <a:cubicBezTo>
                    <a:pt x="1757288" y="2183579"/>
                    <a:pt x="1609023" y="2354325"/>
                    <a:pt x="1404531" y="2472389"/>
                  </a:cubicBezTo>
                  <a:cubicBezTo>
                    <a:pt x="1506764" y="2372731"/>
                    <a:pt x="1582337" y="2260574"/>
                    <a:pt x="1628976" y="2145636"/>
                  </a:cubicBezTo>
                  <a:lnTo>
                    <a:pt x="1655318" y="2063202"/>
                  </a:lnTo>
                  <a:lnTo>
                    <a:pt x="1613134" y="2130813"/>
                  </a:lnTo>
                  <a:cubicBezTo>
                    <a:pt x="1494521" y="2286020"/>
                    <a:pt x="1307117" y="2412575"/>
                    <a:pt x="1079035" y="2473689"/>
                  </a:cubicBezTo>
                  <a:cubicBezTo>
                    <a:pt x="1203577" y="2403887"/>
                    <a:pt x="1305604" y="2315112"/>
                    <a:pt x="1380402" y="2216161"/>
                  </a:cubicBezTo>
                  <a:lnTo>
                    <a:pt x="1427179" y="2143358"/>
                  </a:lnTo>
                  <a:lnTo>
                    <a:pt x="1368938" y="2197742"/>
                  </a:lnTo>
                  <a:cubicBezTo>
                    <a:pt x="1214197" y="2316961"/>
                    <a:pt x="1000423" y="2390700"/>
                    <a:pt x="764295" y="2390700"/>
                  </a:cubicBezTo>
                  <a:close/>
                </a:path>
              </a:pathLst>
            </a:custGeom>
            <a:solidFill>
              <a:srgbClr val="66FFFF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92" name="フリーフォーム: 図形 91">
              <a:extLst>
                <a:ext uri="{FF2B5EF4-FFF2-40B4-BE49-F238E27FC236}">
                  <a16:creationId xmlns:a16="http://schemas.microsoft.com/office/drawing/2014/main" id="{47FE79DD-7682-4E86-8556-B4C9B9A51738}"/>
                </a:ext>
              </a:extLst>
            </p:cNvPr>
            <p:cNvSpPr/>
            <p:nvPr/>
          </p:nvSpPr>
          <p:spPr bwMode="auto">
            <a:xfrm>
              <a:off x="4025031" y="2545622"/>
              <a:ext cx="1884537" cy="1884537"/>
            </a:xfrm>
            <a:custGeom>
              <a:avLst/>
              <a:gdLst>
                <a:gd name="connsiteX0" fmla="*/ 764295 w 2473689"/>
                <a:gd name="connsiteY0" fmla="*/ 2390700 h 2473689"/>
                <a:gd name="connsiteX1" fmla="*/ 1122047 w 2473689"/>
                <a:gd name="connsiteY1" fmla="*/ 2219946 h 2473689"/>
                <a:gd name="connsiteX2" fmla="*/ 1186077 w 2473689"/>
                <a:gd name="connsiteY2" fmla="*/ 2161726 h 2473689"/>
                <a:gd name="connsiteX3" fmla="*/ 1115736 w 2473689"/>
                <a:gd name="connsiteY3" fmla="*/ 2199189 h 2473689"/>
                <a:gd name="connsiteX4" fmla="*/ 481753 w 2473689"/>
                <a:gd name="connsiteY4" fmla="*/ 2229079 h 2473689"/>
                <a:gd name="connsiteX5" fmla="*/ 871510 w 2473689"/>
                <a:gd name="connsiteY5" fmla="*/ 2156737 h 2473689"/>
                <a:gd name="connsiteX6" fmla="*/ 948426 w 2473689"/>
                <a:gd name="connsiteY6" fmla="*/ 2117073 h 2473689"/>
                <a:gd name="connsiteX7" fmla="*/ 870789 w 2473689"/>
                <a:gd name="connsiteY7" fmla="*/ 2135053 h 2473689"/>
                <a:gd name="connsiteX8" fmla="*/ 250674 w 2473689"/>
                <a:gd name="connsiteY8" fmla="*/ 1999837 h 2473689"/>
                <a:gd name="connsiteX9" fmla="*/ 645873 w 2473689"/>
                <a:gd name="connsiteY9" fmla="*/ 2030836 h 2473689"/>
                <a:gd name="connsiteX10" fmla="*/ 730439 w 2473689"/>
                <a:gd name="connsiteY10" fmla="*/ 2012431 h 2473689"/>
                <a:gd name="connsiteX11" fmla="*/ 650789 w 2473689"/>
                <a:gd name="connsiteY11" fmla="*/ 2009704 h 2473689"/>
                <a:gd name="connsiteX12" fmla="*/ 86799 w 2473689"/>
                <a:gd name="connsiteY12" fmla="*/ 1718598 h 2473689"/>
                <a:gd name="connsiteX13" fmla="*/ 460509 w 2473689"/>
                <a:gd name="connsiteY13" fmla="*/ 1850826 h 2473689"/>
                <a:gd name="connsiteX14" fmla="*/ 546952 w 2473689"/>
                <a:gd name="connsiteY14" fmla="*/ 1854935 h 2473689"/>
                <a:gd name="connsiteX15" fmla="*/ 470728 w 2473689"/>
                <a:gd name="connsiteY15" fmla="*/ 1831687 h 2473689"/>
                <a:gd name="connsiteX16" fmla="*/ 1300 w 2473689"/>
                <a:gd name="connsiteY16" fmla="*/ 1404530 h 2473689"/>
                <a:gd name="connsiteX17" fmla="*/ 328053 w 2473689"/>
                <a:gd name="connsiteY17" fmla="*/ 1628975 h 2473689"/>
                <a:gd name="connsiteX18" fmla="*/ 410488 w 2473689"/>
                <a:gd name="connsiteY18" fmla="*/ 1655317 h 2473689"/>
                <a:gd name="connsiteX19" fmla="*/ 342877 w 2473689"/>
                <a:gd name="connsiteY19" fmla="*/ 1613133 h 2473689"/>
                <a:gd name="connsiteX20" fmla="*/ 0 w 2473689"/>
                <a:gd name="connsiteY20" fmla="*/ 1079033 h 2473689"/>
                <a:gd name="connsiteX21" fmla="*/ 257528 w 2473689"/>
                <a:gd name="connsiteY21" fmla="*/ 1380401 h 2473689"/>
                <a:gd name="connsiteX22" fmla="*/ 330343 w 2473689"/>
                <a:gd name="connsiteY22" fmla="*/ 1427185 h 2473689"/>
                <a:gd name="connsiteX23" fmla="*/ 275949 w 2473689"/>
                <a:gd name="connsiteY23" fmla="*/ 1368935 h 2473689"/>
                <a:gd name="connsiteX24" fmla="*/ 82991 w 2473689"/>
                <a:gd name="connsiteY24" fmla="*/ 764291 h 2473689"/>
                <a:gd name="connsiteX25" fmla="*/ 253745 w 2473689"/>
                <a:gd name="connsiteY25" fmla="*/ 1122043 h 2473689"/>
                <a:gd name="connsiteX26" fmla="*/ 311956 w 2473689"/>
                <a:gd name="connsiteY26" fmla="*/ 1186064 h 2473689"/>
                <a:gd name="connsiteX27" fmla="*/ 274501 w 2473689"/>
                <a:gd name="connsiteY27" fmla="*/ 1115736 h 2473689"/>
                <a:gd name="connsiteX28" fmla="*/ 244611 w 2473689"/>
                <a:gd name="connsiteY28" fmla="*/ 481754 h 2473689"/>
                <a:gd name="connsiteX29" fmla="*/ 316953 w 2473689"/>
                <a:gd name="connsiteY29" fmla="*/ 871511 h 2473689"/>
                <a:gd name="connsiteX30" fmla="*/ 356616 w 2473689"/>
                <a:gd name="connsiteY30" fmla="*/ 948426 h 2473689"/>
                <a:gd name="connsiteX31" fmla="*/ 338637 w 2473689"/>
                <a:gd name="connsiteY31" fmla="*/ 870790 h 2473689"/>
                <a:gd name="connsiteX32" fmla="*/ 473853 w 2473689"/>
                <a:gd name="connsiteY32" fmla="*/ 250675 h 2473689"/>
                <a:gd name="connsiteX33" fmla="*/ 442853 w 2473689"/>
                <a:gd name="connsiteY33" fmla="*/ 645873 h 2473689"/>
                <a:gd name="connsiteX34" fmla="*/ 461257 w 2473689"/>
                <a:gd name="connsiteY34" fmla="*/ 730432 h 2473689"/>
                <a:gd name="connsiteX35" fmla="*/ 463985 w 2473689"/>
                <a:gd name="connsiteY35" fmla="*/ 650789 h 2473689"/>
                <a:gd name="connsiteX36" fmla="*/ 755090 w 2473689"/>
                <a:gd name="connsiteY36" fmla="*/ 86799 h 2473689"/>
                <a:gd name="connsiteX37" fmla="*/ 622862 w 2473689"/>
                <a:gd name="connsiteY37" fmla="*/ 460509 h 2473689"/>
                <a:gd name="connsiteX38" fmla="*/ 618753 w 2473689"/>
                <a:gd name="connsiteY38" fmla="*/ 546957 h 2473689"/>
                <a:gd name="connsiteX39" fmla="*/ 642002 w 2473689"/>
                <a:gd name="connsiteY39" fmla="*/ 470728 h 2473689"/>
                <a:gd name="connsiteX40" fmla="*/ 1069160 w 2473689"/>
                <a:gd name="connsiteY40" fmla="*/ 1299 h 2473689"/>
                <a:gd name="connsiteX41" fmla="*/ 844714 w 2473689"/>
                <a:gd name="connsiteY41" fmla="*/ 328052 h 2473689"/>
                <a:gd name="connsiteX42" fmla="*/ 818372 w 2473689"/>
                <a:gd name="connsiteY42" fmla="*/ 410487 h 2473689"/>
                <a:gd name="connsiteX43" fmla="*/ 860557 w 2473689"/>
                <a:gd name="connsiteY43" fmla="*/ 342876 h 2473689"/>
                <a:gd name="connsiteX44" fmla="*/ 1394656 w 2473689"/>
                <a:gd name="connsiteY44" fmla="*/ 0 h 2473689"/>
                <a:gd name="connsiteX45" fmla="*/ 1093289 w 2473689"/>
                <a:gd name="connsiteY45" fmla="*/ 257527 h 2473689"/>
                <a:gd name="connsiteX46" fmla="*/ 1046505 w 2473689"/>
                <a:gd name="connsiteY46" fmla="*/ 330340 h 2473689"/>
                <a:gd name="connsiteX47" fmla="*/ 1104757 w 2473689"/>
                <a:gd name="connsiteY47" fmla="*/ 275946 h 2473689"/>
                <a:gd name="connsiteX48" fmla="*/ 1709400 w 2473689"/>
                <a:gd name="connsiteY48" fmla="*/ 82988 h 2473689"/>
                <a:gd name="connsiteX49" fmla="*/ 1351648 w 2473689"/>
                <a:gd name="connsiteY49" fmla="*/ 253742 h 2473689"/>
                <a:gd name="connsiteX50" fmla="*/ 1287620 w 2473689"/>
                <a:gd name="connsiteY50" fmla="*/ 311959 h 2473689"/>
                <a:gd name="connsiteX51" fmla="*/ 1357953 w 2473689"/>
                <a:gd name="connsiteY51" fmla="*/ 274501 h 2473689"/>
                <a:gd name="connsiteX52" fmla="*/ 1991935 w 2473689"/>
                <a:gd name="connsiteY52" fmla="*/ 244612 h 2473689"/>
                <a:gd name="connsiteX53" fmla="*/ 1602178 w 2473689"/>
                <a:gd name="connsiteY53" fmla="*/ 316954 h 2473689"/>
                <a:gd name="connsiteX54" fmla="*/ 1525263 w 2473689"/>
                <a:gd name="connsiteY54" fmla="*/ 356617 h 2473689"/>
                <a:gd name="connsiteX55" fmla="*/ 1602899 w 2473689"/>
                <a:gd name="connsiteY55" fmla="*/ 338638 h 2473689"/>
                <a:gd name="connsiteX56" fmla="*/ 2223015 w 2473689"/>
                <a:gd name="connsiteY56" fmla="*/ 473853 h 2473689"/>
                <a:gd name="connsiteX57" fmla="*/ 1827816 w 2473689"/>
                <a:gd name="connsiteY57" fmla="*/ 442854 h 2473689"/>
                <a:gd name="connsiteX58" fmla="*/ 1743259 w 2473689"/>
                <a:gd name="connsiteY58" fmla="*/ 461257 h 2473689"/>
                <a:gd name="connsiteX59" fmla="*/ 1822898 w 2473689"/>
                <a:gd name="connsiteY59" fmla="*/ 463984 h 2473689"/>
                <a:gd name="connsiteX60" fmla="*/ 2386888 w 2473689"/>
                <a:gd name="connsiteY60" fmla="*/ 755090 h 2473689"/>
                <a:gd name="connsiteX61" fmla="*/ 2013178 w 2473689"/>
                <a:gd name="connsiteY61" fmla="*/ 622861 h 2473689"/>
                <a:gd name="connsiteX62" fmla="*/ 1926735 w 2473689"/>
                <a:gd name="connsiteY62" fmla="*/ 618753 h 2473689"/>
                <a:gd name="connsiteX63" fmla="*/ 2002961 w 2473689"/>
                <a:gd name="connsiteY63" fmla="*/ 642001 h 2473689"/>
                <a:gd name="connsiteX64" fmla="*/ 2472389 w 2473689"/>
                <a:gd name="connsiteY64" fmla="*/ 1069159 h 2473689"/>
                <a:gd name="connsiteX65" fmla="*/ 2145636 w 2473689"/>
                <a:gd name="connsiteY65" fmla="*/ 844713 h 2473689"/>
                <a:gd name="connsiteX66" fmla="*/ 2063203 w 2473689"/>
                <a:gd name="connsiteY66" fmla="*/ 818372 h 2473689"/>
                <a:gd name="connsiteX67" fmla="*/ 2130813 w 2473689"/>
                <a:gd name="connsiteY67" fmla="*/ 860555 h 2473689"/>
                <a:gd name="connsiteX68" fmla="*/ 2473689 w 2473689"/>
                <a:gd name="connsiteY68" fmla="*/ 1394655 h 2473689"/>
                <a:gd name="connsiteX69" fmla="*/ 2216161 w 2473689"/>
                <a:gd name="connsiteY69" fmla="*/ 1093287 h 2473689"/>
                <a:gd name="connsiteX70" fmla="*/ 2143361 w 2473689"/>
                <a:gd name="connsiteY70" fmla="*/ 1046512 h 2473689"/>
                <a:gd name="connsiteX71" fmla="*/ 2197745 w 2473689"/>
                <a:gd name="connsiteY71" fmla="*/ 1104753 h 2473689"/>
                <a:gd name="connsiteX72" fmla="*/ 2390703 w 2473689"/>
                <a:gd name="connsiteY72" fmla="*/ 1709396 h 2473689"/>
                <a:gd name="connsiteX73" fmla="*/ 2219949 w 2473689"/>
                <a:gd name="connsiteY73" fmla="*/ 1351644 h 2473689"/>
                <a:gd name="connsiteX74" fmla="*/ 2161723 w 2473689"/>
                <a:gd name="connsiteY74" fmla="*/ 1287607 h 2473689"/>
                <a:gd name="connsiteX75" fmla="*/ 2199188 w 2473689"/>
                <a:gd name="connsiteY75" fmla="*/ 1357953 h 2473689"/>
                <a:gd name="connsiteX76" fmla="*/ 2229078 w 2473689"/>
                <a:gd name="connsiteY76" fmla="*/ 1991936 h 2473689"/>
                <a:gd name="connsiteX77" fmla="*/ 2156736 w 2473689"/>
                <a:gd name="connsiteY77" fmla="*/ 1602179 h 2473689"/>
                <a:gd name="connsiteX78" fmla="*/ 2117073 w 2473689"/>
                <a:gd name="connsiteY78" fmla="*/ 1525263 h 2473689"/>
                <a:gd name="connsiteX79" fmla="*/ 2135052 w 2473689"/>
                <a:gd name="connsiteY79" fmla="*/ 1602900 h 2473689"/>
                <a:gd name="connsiteX80" fmla="*/ 1999837 w 2473689"/>
                <a:gd name="connsiteY80" fmla="*/ 2223015 h 2473689"/>
                <a:gd name="connsiteX81" fmla="*/ 2030836 w 2473689"/>
                <a:gd name="connsiteY81" fmla="*/ 1827816 h 2473689"/>
                <a:gd name="connsiteX82" fmla="*/ 2012431 w 2473689"/>
                <a:gd name="connsiteY82" fmla="*/ 1743253 h 2473689"/>
                <a:gd name="connsiteX83" fmla="*/ 2009704 w 2473689"/>
                <a:gd name="connsiteY83" fmla="*/ 1822898 h 2473689"/>
                <a:gd name="connsiteX84" fmla="*/ 1718598 w 2473689"/>
                <a:gd name="connsiteY84" fmla="*/ 2386888 h 2473689"/>
                <a:gd name="connsiteX85" fmla="*/ 1850826 w 2473689"/>
                <a:gd name="connsiteY85" fmla="*/ 2013178 h 2473689"/>
                <a:gd name="connsiteX86" fmla="*/ 1854935 w 2473689"/>
                <a:gd name="connsiteY86" fmla="*/ 1926740 h 2473689"/>
                <a:gd name="connsiteX87" fmla="*/ 1831688 w 2473689"/>
                <a:gd name="connsiteY87" fmla="*/ 2002961 h 2473689"/>
                <a:gd name="connsiteX88" fmla="*/ 1404531 w 2473689"/>
                <a:gd name="connsiteY88" fmla="*/ 2472389 h 2473689"/>
                <a:gd name="connsiteX89" fmla="*/ 1628976 w 2473689"/>
                <a:gd name="connsiteY89" fmla="*/ 2145636 h 2473689"/>
                <a:gd name="connsiteX90" fmla="*/ 1655318 w 2473689"/>
                <a:gd name="connsiteY90" fmla="*/ 2063202 h 2473689"/>
                <a:gd name="connsiteX91" fmla="*/ 1613134 w 2473689"/>
                <a:gd name="connsiteY91" fmla="*/ 2130813 h 2473689"/>
                <a:gd name="connsiteX92" fmla="*/ 1079035 w 2473689"/>
                <a:gd name="connsiteY92" fmla="*/ 2473689 h 2473689"/>
                <a:gd name="connsiteX93" fmla="*/ 1380402 w 2473689"/>
                <a:gd name="connsiteY93" fmla="*/ 2216161 h 2473689"/>
                <a:gd name="connsiteX94" fmla="*/ 1427179 w 2473689"/>
                <a:gd name="connsiteY94" fmla="*/ 2143358 h 2473689"/>
                <a:gd name="connsiteX95" fmla="*/ 1368938 w 2473689"/>
                <a:gd name="connsiteY95" fmla="*/ 2197742 h 2473689"/>
                <a:gd name="connsiteX96" fmla="*/ 764295 w 2473689"/>
                <a:gd name="connsiteY96" fmla="*/ 2390700 h 24736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</a:cxnLst>
              <a:rect l="l" t="t" r="r" b="b"/>
              <a:pathLst>
                <a:path w="2473689" h="2473689">
                  <a:moveTo>
                    <a:pt x="764295" y="2390700"/>
                  </a:moveTo>
                  <a:cubicBezTo>
                    <a:pt x="902660" y="2355510"/>
                    <a:pt x="1024187" y="2296166"/>
                    <a:pt x="1122047" y="2219946"/>
                  </a:cubicBezTo>
                  <a:lnTo>
                    <a:pt x="1186077" y="2161726"/>
                  </a:lnTo>
                  <a:lnTo>
                    <a:pt x="1115736" y="2199189"/>
                  </a:lnTo>
                  <a:cubicBezTo>
                    <a:pt x="935410" y="2274296"/>
                    <a:pt x="709836" y="2290193"/>
                    <a:pt x="481753" y="2229079"/>
                  </a:cubicBezTo>
                  <a:cubicBezTo>
                    <a:pt x="624512" y="2230900"/>
                    <a:pt x="757257" y="2205031"/>
                    <a:pt x="871510" y="2156737"/>
                  </a:cubicBezTo>
                  <a:lnTo>
                    <a:pt x="948426" y="2117073"/>
                  </a:lnTo>
                  <a:lnTo>
                    <a:pt x="870789" y="2135053"/>
                  </a:lnTo>
                  <a:cubicBezTo>
                    <a:pt x="677169" y="2160929"/>
                    <a:pt x="455166" y="2117901"/>
                    <a:pt x="250674" y="1999837"/>
                  </a:cubicBezTo>
                  <a:cubicBezTo>
                    <a:pt x="388097" y="2038545"/>
                    <a:pt x="523014" y="2047915"/>
                    <a:pt x="645873" y="2030836"/>
                  </a:cubicBezTo>
                  <a:lnTo>
                    <a:pt x="730439" y="2012431"/>
                  </a:lnTo>
                  <a:lnTo>
                    <a:pt x="650789" y="2009704"/>
                  </a:lnTo>
                  <a:cubicBezTo>
                    <a:pt x="457069" y="1984586"/>
                    <a:pt x="253767" y="1885566"/>
                    <a:pt x="86799" y="1718598"/>
                  </a:cubicBezTo>
                  <a:cubicBezTo>
                    <a:pt x="209521" y="1791554"/>
                    <a:pt x="337416" y="1835524"/>
                    <a:pt x="460509" y="1850826"/>
                  </a:cubicBezTo>
                  <a:lnTo>
                    <a:pt x="546952" y="1854935"/>
                  </a:lnTo>
                  <a:lnTo>
                    <a:pt x="470728" y="1831687"/>
                  </a:lnTo>
                  <a:cubicBezTo>
                    <a:pt x="290110" y="1757287"/>
                    <a:pt x="119364" y="1609022"/>
                    <a:pt x="1300" y="1404530"/>
                  </a:cubicBezTo>
                  <a:cubicBezTo>
                    <a:pt x="100958" y="1506762"/>
                    <a:pt x="213114" y="1582336"/>
                    <a:pt x="328053" y="1628975"/>
                  </a:cubicBezTo>
                  <a:lnTo>
                    <a:pt x="410488" y="1655317"/>
                  </a:lnTo>
                  <a:lnTo>
                    <a:pt x="342877" y="1613133"/>
                  </a:lnTo>
                  <a:cubicBezTo>
                    <a:pt x="187669" y="1494520"/>
                    <a:pt x="61114" y="1307115"/>
                    <a:pt x="0" y="1079033"/>
                  </a:cubicBezTo>
                  <a:cubicBezTo>
                    <a:pt x="69802" y="1203576"/>
                    <a:pt x="158577" y="1305603"/>
                    <a:pt x="257528" y="1380401"/>
                  </a:cubicBezTo>
                  <a:lnTo>
                    <a:pt x="330343" y="1427185"/>
                  </a:lnTo>
                  <a:lnTo>
                    <a:pt x="275949" y="1368935"/>
                  </a:lnTo>
                  <a:cubicBezTo>
                    <a:pt x="156730" y="1214193"/>
                    <a:pt x="82991" y="1000419"/>
                    <a:pt x="82991" y="764291"/>
                  </a:cubicBezTo>
                  <a:cubicBezTo>
                    <a:pt x="118181" y="902656"/>
                    <a:pt x="177525" y="1024183"/>
                    <a:pt x="253745" y="1122043"/>
                  </a:cubicBezTo>
                  <a:lnTo>
                    <a:pt x="311956" y="1186064"/>
                  </a:lnTo>
                  <a:lnTo>
                    <a:pt x="274501" y="1115736"/>
                  </a:lnTo>
                  <a:cubicBezTo>
                    <a:pt x="199394" y="935411"/>
                    <a:pt x="183497" y="709836"/>
                    <a:pt x="244611" y="481754"/>
                  </a:cubicBezTo>
                  <a:cubicBezTo>
                    <a:pt x="242790" y="624513"/>
                    <a:pt x="268658" y="757258"/>
                    <a:pt x="316953" y="871511"/>
                  </a:cubicBezTo>
                  <a:lnTo>
                    <a:pt x="356616" y="948426"/>
                  </a:lnTo>
                  <a:lnTo>
                    <a:pt x="338637" y="870790"/>
                  </a:lnTo>
                  <a:cubicBezTo>
                    <a:pt x="312761" y="677170"/>
                    <a:pt x="355788" y="455167"/>
                    <a:pt x="473853" y="250675"/>
                  </a:cubicBezTo>
                  <a:cubicBezTo>
                    <a:pt x="435145" y="388098"/>
                    <a:pt x="425775" y="523014"/>
                    <a:pt x="442853" y="645873"/>
                  </a:cubicBezTo>
                  <a:lnTo>
                    <a:pt x="461257" y="730432"/>
                  </a:lnTo>
                  <a:lnTo>
                    <a:pt x="463985" y="650789"/>
                  </a:lnTo>
                  <a:cubicBezTo>
                    <a:pt x="489102" y="457069"/>
                    <a:pt x="588122" y="253767"/>
                    <a:pt x="755090" y="86799"/>
                  </a:cubicBezTo>
                  <a:cubicBezTo>
                    <a:pt x="682134" y="209521"/>
                    <a:pt x="638163" y="337416"/>
                    <a:pt x="622862" y="460509"/>
                  </a:cubicBezTo>
                  <a:lnTo>
                    <a:pt x="618753" y="546957"/>
                  </a:lnTo>
                  <a:lnTo>
                    <a:pt x="642002" y="470728"/>
                  </a:lnTo>
                  <a:cubicBezTo>
                    <a:pt x="716403" y="290110"/>
                    <a:pt x="864667" y="119363"/>
                    <a:pt x="1069160" y="1299"/>
                  </a:cubicBezTo>
                  <a:cubicBezTo>
                    <a:pt x="966927" y="100957"/>
                    <a:pt x="891353" y="213114"/>
                    <a:pt x="844714" y="328052"/>
                  </a:cubicBezTo>
                  <a:lnTo>
                    <a:pt x="818372" y="410487"/>
                  </a:lnTo>
                  <a:lnTo>
                    <a:pt x="860557" y="342876"/>
                  </a:lnTo>
                  <a:cubicBezTo>
                    <a:pt x="979169" y="187669"/>
                    <a:pt x="1166574" y="61114"/>
                    <a:pt x="1394656" y="0"/>
                  </a:cubicBezTo>
                  <a:cubicBezTo>
                    <a:pt x="1270113" y="69802"/>
                    <a:pt x="1168087" y="158577"/>
                    <a:pt x="1093289" y="257527"/>
                  </a:cubicBezTo>
                  <a:lnTo>
                    <a:pt x="1046505" y="330340"/>
                  </a:lnTo>
                  <a:lnTo>
                    <a:pt x="1104757" y="275946"/>
                  </a:lnTo>
                  <a:cubicBezTo>
                    <a:pt x="1259498" y="156727"/>
                    <a:pt x="1473272" y="82988"/>
                    <a:pt x="1709400" y="82988"/>
                  </a:cubicBezTo>
                  <a:cubicBezTo>
                    <a:pt x="1571035" y="118178"/>
                    <a:pt x="1449508" y="177522"/>
                    <a:pt x="1351648" y="253742"/>
                  </a:cubicBezTo>
                  <a:lnTo>
                    <a:pt x="1287620" y="311959"/>
                  </a:lnTo>
                  <a:lnTo>
                    <a:pt x="1357953" y="274501"/>
                  </a:lnTo>
                  <a:cubicBezTo>
                    <a:pt x="1538278" y="199395"/>
                    <a:pt x="1763853" y="183497"/>
                    <a:pt x="1991935" y="244612"/>
                  </a:cubicBezTo>
                  <a:cubicBezTo>
                    <a:pt x="1849176" y="242791"/>
                    <a:pt x="1716431" y="268659"/>
                    <a:pt x="1602178" y="316954"/>
                  </a:cubicBezTo>
                  <a:lnTo>
                    <a:pt x="1525263" y="356617"/>
                  </a:lnTo>
                  <a:lnTo>
                    <a:pt x="1602899" y="338638"/>
                  </a:lnTo>
                  <a:cubicBezTo>
                    <a:pt x="1796519" y="312761"/>
                    <a:pt x="2018521" y="355789"/>
                    <a:pt x="2223015" y="473853"/>
                  </a:cubicBezTo>
                  <a:cubicBezTo>
                    <a:pt x="2085592" y="435146"/>
                    <a:pt x="1950674" y="425775"/>
                    <a:pt x="1827816" y="442854"/>
                  </a:cubicBezTo>
                  <a:lnTo>
                    <a:pt x="1743259" y="461257"/>
                  </a:lnTo>
                  <a:lnTo>
                    <a:pt x="1822898" y="463984"/>
                  </a:lnTo>
                  <a:cubicBezTo>
                    <a:pt x="2016618" y="489102"/>
                    <a:pt x="2219920" y="588122"/>
                    <a:pt x="2386888" y="755090"/>
                  </a:cubicBezTo>
                  <a:cubicBezTo>
                    <a:pt x="2264166" y="682133"/>
                    <a:pt x="2136271" y="638163"/>
                    <a:pt x="2013178" y="622861"/>
                  </a:cubicBezTo>
                  <a:lnTo>
                    <a:pt x="1926735" y="618753"/>
                  </a:lnTo>
                  <a:lnTo>
                    <a:pt x="2002961" y="642001"/>
                  </a:lnTo>
                  <a:cubicBezTo>
                    <a:pt x="2183579" y="716402"/>
                    <a:pt x="2354326" y="864666"/>
                    <a:pt x="2472389" y="1069159"/>
                  </a:cubicBezTo>
                  <a:cubicBezTo>
                    <a:pt x="2372731" y="966926"/>
                    <a:pt x="2260575" y="891352"/>
                    <a:pt x="2145636" y="844713"/>
                  </a:cubicBezTo>
                  <a:lnTo>
                    <a:pt x="2063203" y="818372"/>
                  </a:lnTo>
                  <a:lnTo>
                    <a:pt x="2130813" y="860555"/>
                  </a:lnTo>
                  <a:cubicBezTo>
                    <a:pt x="2286020" y="979168"/>
                    <a:pt x="2412575" y="1166572"/>
                    <a:pt x="2473689" y="1394655"/>
                  </a:cubicBezTo>
                  <a:cubicBezTo>
                    <a:pt x="2403887" y="1270112"/>
                    <a:pt x="2315112" y="1168085"/>
                    <a:pt x="2216161" y="1093287"/>
                  </a:cubicBezTo>
                  <a:lnTo>
                    <a:pt x="2143361" y="1046512"/>
                  </a:lnTo>
                  <a:lnTo>
                    <a:pt x="2197745" y="1104753"/>
                  </a:lnTo>
                  <a:cubicBezTo>
                    <a:pt x="2316964" y="1259494"/>
                    <a:pt x="2390703" y="1473268"/>
                    <a:pt x="2390703" y="1709396"/>
                  </a:cubicBezTo>
                  <a:cubicBezTo>
                    <a:pt x="2355513" y="1571031"/>
                    <a:pt x="2296169" y="1449504"/>
                    <a:pt x="2219949" y="1351644"/>
                  </a:cubicBezTo>
                  <a:lnTo>
                    <a:pt x="2161723" y="1287607"/>
                  </a:lnTo>
                  <a:lnTo>
                    <a:pt x="2199188" y="1357953"/>
                  </a:lnTo>
                  <a:cubicBezTo>
                    <a:pt x="2274295" y="1538279"/>
                    <a:pt x="2290193" y="1763853"/>
                    <a:pt x="2229078" y="1991936"/>
                  </a:cubicBezTo>
                  <a:cubicBezTo>
                    <a:pt x="2230899" y="1849177"/>
                    <a:pt x="2205031" y="1716432"/>
                    <a:pt x="2156736" y="1602179"/>
                  </a:cubicBezTo>
                  <a:lnTo>
                    <a:pt x="2117073" y="1525263"/>
                  </a:lnTo>
                  <a:lnTo>
                    <a:pt x="2135052" y="1602900"/>
                  </a:lnTo>
                  <a:cubicBezTo>
                    <a:pt x="2160928" y="1796520"/>
                    <a:pt x="2117901" y="2018523"/>
                    <a:pt x="1999837" y="2223015"/>
                  </a:cubicBezTo>
                  <a:cubicBezTo>
                    <a:pt x="2038544" y="2085592"/>
                    <a:pt x="2047915" y="1950675"/>
                    <a:pt x="2030836" y="1827816"/>
                  </a:cubicBezTo>
                  <a:lnTo>
                    <a:pt x="2012431" y="1743253"/>
                  </a:lnTo>
                  <a:lnTo>
                    <a:pt x="2009704" y="1822898"/>
                  </a:lnTo>
                  <a:cubicBezTo>
                    <a:pt x="1984586" y="2016618"/>
                    <a:pt x="1885566" y="2219920"/>
                    <a:pt x="1718598" y="2386888"/>
                  </a:cubicBezTo>
                  <a:cubicBezTo>
                    <a:pt x="1791554" y="2264166"/>
                    <a:pt x="1835525" y="2136271"/>
                    <a:pt x="1850826" y="2013178"/>
                  </a:cubicBezTo>
                  <a:lnTo>
                    <a:pt x="1854935" y="1926740"/>
                  </a:lnTo>
                  <a:lnTo>
                    <a:pt x="1831688" y="2002961"/>
                  </a:lnTo>
                  <a:cubicBezTo>
                    <a:pt x="1757288" y="2183579"/>
                    <a:pt x="1609023" y="2354325"/>
                    <a:pt x="1404531" y="2472389"/>
                  </a:cubicBezTo>
                  <a:cubicBezTo>
                    <a:pt x="1506764" y="2372731"/>
                    <a:pt x="1582337" y="2260574"/>
                    <a:pt x="1628976" y="2145636"/>
                  </a:cubicBezTo>
                  <a:lnTo>
                    <a:pt x="1655318" y="2063202"/>
                  </a:lnTo>
                  <a:lnTo>
                    <a:pt x="1613134" y="2130813"/>
                  </a:lnTo>
                  <a:cubicBezTo>
                    <a:pt x="1494521" y="2286020"/>
                    <a:pt x="1307117" y="2412575"/>
                    <a:pt x="1079035" y="2473689"/>
                  </a:cubicBezTo>
                  <a:cubicBezTo>
                    <a:pt x="1203577" y="2403887"/>
                    <a:pt x="1305604" y="2315112"/>
                    <a:pt x="1380402" y="2216161"/>
                  </a:cubicBezTo>
                  <a:lnTo>
                    <a:pt x="1427179" y="2143358"/>
                  </a:lnTo>
                  <a:lnTo>
                    <a:pt x="1368938" y="2197742"/>
                  </a:lnTo>
                  <a:cubicBezTo>
                    <a:pt x="1214197" y="2316961"/>
                    <a:pt x="1000423" y="2390700"/>
                    <a:pt x="764295" y="2390700"/>
                  </a:cubicBezTo>
                  <a:close/>
                </a:path>
              </a:pathLst>
            </a:cu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grpSp>
          <p:nvGrpSpPr>
            <p:cNvPr id="93" name="グループ化 92">
              <a:extLst>
                <a:ext uri="{FF2B5EF4-FFF2-40B4-BE49-F238E27FC236}">
                  <a16:creationId xmlns:a16="http://schemas.microsoft.com/office/drawing/2014/main" id="{B8395B6F-CC72-46F2-B26F-81A9D30A24E6}"/>
                </a:ext>
              </a:extLst>
            </p:cNvPr>
            <p:cNvGrpSpPr/>
            <p:nvPr/>
          </p:nvGrpSpPr>
          <p:grpSpPr>
            <a:xfrm>
              <a:off x="4460778" y="3133265"/>
              <a:ext cx="990110" cy="448352"/>
              <a:chOff x="3917885" y="3068960"/>
              <a:chExt cx="2385265" cy="1080120"/>
            </a:xfrm>
            <a:solidFill>
              <a:srgbClr val="FFFF00"/>
            </a:solidFill>
          </p:grpSpPr>
          <p:grpSp>
            <p:nvGrpSpPr>
              <p:cNvPr id="94" name="グループ化 93">
                <a:extLst>
                  <a:ext uri="{FF2B5EF4-FFF2-40B4-BE49-F238E27FC236}">
                    <a16:creationId xmlns:a16="http://schemas.microsoft.com/office/drawing/2014/main" id="{54B518EC-0927-4A53-9C77-4FC671930DFF}"/>
                  </a:ext>
                </a:extLst>
              </p:cNvPr>
              <p:cNvGrpSpPr/>
              <p:nvPr/>
            </p:nvGrpSpPr>
            <p:grpSpPr>
              <a:xfrm>
                <a:off x="3917885" y="3068960"/>
                <a:ext cx="1082265" cy="1080120"/>
                <a:chOff x="3917885" y="3068960"/>
                <a:chExt cx="1082265" cy="1080120"/>
              </a:xfrm>
              <a:grpFill/>
            </p:grpSpPr>
            <p:sp>
              <p:nvSpPr>
                <p:cNvPr id="98" name="弦 97">
                  <a:extLst>
                    <a:ext uri="{FF2B5EF4-FFF2-40B4-BE49-F238E27FC236}">
                      <a16:creationId xmlns:a16="http://schemas.microsoft.com/office/drawing/2014/main" id="{00082A41-397C-4D62-B18E-8F1F4B18AA50}"/>
                    </a:ext>
                  </a:extLst>
                </p:cNvPr>
                <p:cNvSpPr/>
                <p:nvPr/>
              </p:nvSpPr>
              <p:spPr bwMode="auto">
                <a:xfrm>
                  <a:off x="3917885" y="3068960"/>
                  <a:ext cx="1080120" cy="1080120"/>
                </a:xfrm>
                <a:prstGeom prst="chord">
                  <a:avLst>
                    <a:gd name="adj1" fmla="val 21593507"/>
                    <a:gd name="adj2" fmla="val 13633087"/>
                  </a:avLst>
                </a:pr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9" name="弦 98">
                  <a:extLst>
                    <a:ext uri="{FF2B5EF4-FFF2-40B4-BE49-F238E27FC236}">
                      <a16:creationId xmlns:a16="http://schemas.microsoft.com/office/drawing/2014/main" id="{AE731295-C68E-4E0F-A87E-2E17F8268F7A}"/>
                    </a:ext>
                  </a:extLst>
                </p:cNvPr>
                <p:cNvSpPr/>
                <p:nvPr/>
              </p:nvSpPr>
              <p:spPr bwMode="auto">
                <a:xfrm>
                  <a:off x="4550100" y="3383995"/>
                  <a:ext cx="450050" cy="450050"/>
                </a:xfrm>
                <a:prstGeom prst="chord">
                  <a:avLst>
                    <a:gd name="adj1" fmla="val 21593507"/>
                    <a:gd name="adj2" fmla="val 13633087"/>
                  </a:avLst>
                </a:prstGeom>
                <a:solidFill>
                  <a:schemeClr val="tx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5" name="グループ化 94">
                <a:extLst>
                  <a:ext uri="{FF2B5EF4-FFF2-40B4-BE49-F238E27FC236}">
                    <a16:creationId xmlns:a16="http://schemas.microsoft.com/office/drawing/2014/main" id="{CE8E5E6E-E7BB-4BA8-A1FB-FBCC36D7D55E}"/>
                  </a:ext>
                </a:extLst>
              </p:cNvPr>
              <p:cNvGrpSpPr/>
              <p:nvPr/>
            </p:nvGrpSpPr>
            <p:grpSpPr>
              <a:xfrm flipH="1">
                <a:off x="5220885" y="3068960"/>
                <a:ext cx="1082265" cy="1080120"/>
                <a:chOff x="4065435" y="3068960"/>
                <a:chExt cx="1082265" cy="1080120"/>
              </a:xfrm>
              <a:grpFill/>
            </p:grpSpPr>
            <p:sp>
              <p:nvSpPr>
                <p:cNvPr id="96" name="弦 95">
                  <a:extLst>
                    <a:ext uri="{FF2B5EF4-FFF2-40B4-BE49-F238E27FC236}">
                      <a16:creationId xmlns:a16="http://schemas.microsoft.com/office/drawing/2014/main" id="{290BBE8D-A911-423E-A53D-6DE5D0A0F14B}"/>
                    </a:ext>
                  </a:extLst>
                </p:cNvPr>
                <p:cNvSpPr/>
                <p:nvPr/>
              </p:nvSpPr>
              <p:spPr bwMode="auto">
                <a:xfrm>
                  <a:off x="4065435" y="3068960"/>
                  <a:ext cx="1080120" cy="1080120"/>
                </a:xfrm>
                <a:prstGeom prst="chord">
                  <a:avLst>
                    <a:gd name="adj1" fmla="val 21593507"/>
                    <a:gd name="adj2" fmla="val 13633087"/>
                  </a:avLst>
                </a:pr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7" name="弦 96">
                  <a:extLst>
                    <a:ext uri="{FF2B5EF4-FFF2-40B4-BE49-F238E27FC236}">
                      <a16:creationId xmlns:a16="http://schemas.microsoft.com/office/drawing/2014/main" id="{B515C193-3D4A-45FC-9F6B-4F077FD1931E}"/>
                    </a:ext>
                  </a:extLst>
                </p:cNvPr>
                <p:cNvSpPr/>
                <p:nvPr/>
              </p:nvSpPr>
              <p:spPr bwMode="auto">
                <a:xfrm>
                  <a:off x="4697650" y="3383995"/>
                  <a:ext cx="450050" cy="450050"/>
                </a:xfrm>
                <a:prstGeom prst="chord">
                  <a:avLst>
                    <a:gd name="adj1" fmla="val 21593507"/>
                    <a:gd name="adj2" fmla="val 13633087"/>
                  </a:avLst>
                </a:prstGeom>
                <a:solidFill>
                  <a:schemeClr val="tx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sp>
        <p:nvSpPr>
          <p:cNvPr id="100" name="テキスト ボックス 99">
            <a:extLst>
              <a:ext uri="{FF2B5EF4-FFF2-40B4-BE49-F238E27FC236}">
                <a16:creationId xmlns:a16="http://schemas.microsoft.com/office/drawing/2014/main" id="{C3645A7D-E58E-4CE1-9114-FF99C49823E8}"/>
              </a:ext>
            </a:extLst>
          </p:cNvPr>
          <p:cNvSpPr txBox="1"/>
          <p:nvPr/>
        </p:nvSpPr>
        <p:spPr>
          <a:xfrm rot="5400000">
            <a:off x="3034142" y="1622997"/>
            <a:ext cx="2485303" cy="425655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業界の台風の目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101" name="テキスト ボックス 100">
            <a:extLst>
              <a:ext uri="{FF2B5EF4-FFF2-40B4-BE49-F238E27FC236}">
                <a16:creationId xmlns:a16="http://schemas.microsoft.com/office/drawing/2014/main" id="{1302B3FC-45C2-40AA-B390-5CD41F533559}"/>
              </a:ext>
            </a:extLst>
          </p:cNvPr>
          <p:cNvSpPr txBox="1"/>
          <p:nvPr/>
        </p:nvSpPr>
        <p:spPr>
          <a:xfrm>
            <a:off x="3185604" y="575279"/>
            <a:ext cx="830997" cy="2497144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r>
              <a:rPr lang="ja-JP" altLang="en-US" sz="1400" b="1" dirty="0">
                <a:latin typeface="+mj-ea"/>
                <a:ea typeface="+mj-ea"/>
              </a:rPr>
              <a:t>次回の入荷は未定との噂</a:t>
            </a:r>
            <a:endParaRPr lang="en-US" altLang="ja-JP" sz="1400" b="1" dirty="0">
              <a:latin typeface="+mj-ea"/>
              <a:ea typeface="+mj-ea"/>
            </a:endParaRPr>
          </a:p>
          <a:p>
            <a:r>
              <a:rPr kumimoji="1" lang="ja-JP" altLang="en-US" sz="1400" b="1" dirty="0">
                <a:latin typeface="+mj-ea"/>
                <a:ea typeface="+mj-ea"/>
              </a:rPr>
              <a:t>今ある在庫で完売すると次は</a:t>
            </a:r>
            <a:endParaRPr kumimoji="1" lang="en-US" altLang="ja-JP" sz="1400" b="1" dirty="0">
              <a:latin typeface="+mj-ea"/>
              <a:ea typeface="+mj-ea"/>
            </a:endParaRPr>
          </a:p>
          <a:p>
            <a:r>
              <a:rPr kumimoji="1" lang="ja-JP" altLang="en-US" sz="1400" b="1" dirty="0">
                <a:latin typeface="+mj-ea"/>
                <a:ea typeface="+mj-ea"/>
              </a:rPr>
              <a:t>〇月まで待つ必要があるかも</a:t>
            </a:r>
            <a:endParaRPr kumimoji="1" lang="en-US" altLang="ja-JP" sz="1400" b="1" dirty="0">
              <a:latin typeface="+mj-ea"/>
              <a:ea typeface="+mj-ea"/>
            </a:endParaRPr>
          </a:p>
        </p:txBody>
      </p:sp>
      <p:sp>
        <p:nvSpPr>
          <p:cNvPr id="102" name="テキスト ボックス 101">
            <a:extLst>
              <a:ext uri="{FF2B5EF4-FFF2-40B4-BE49-F238E27FC236}">
                <a16:creationId xmlns:a16="http://schemas.microsoft.com/office/drawing/2014/main" id="{CC101CB5-D4DE-4057-929A-E85CBD42F976}"/>
              </a:ext>
            </a:extLst>
          </p:cNvPr>
          <p:cNvSpPr txBox="1"/>
          <p:nvPr/>
        </p:nvSpPr>
        <p:spPr>
          <a:xfrm rot="5400000">
            <a:off x="3610009" y="1691974"/>
            <a:ext cx="2610802" cy="413201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solidFill>
                  <a:srgbClr val="CC0099"/>
                </a:solidFill>
                <a:latin typeface="+mj-ea"/>
                <a:ea typeface="+mj-ea"/>
              </a:rPr>
              <a:t>女性に大人気</a:t>
            </a:r>
            <a:endParaRPr kumimoji="1" lang="ja-JP" altLang="en-US" b="1" dirty="0">
              <a:solidFill>
                <a:srgbClr val="CC0099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3574920612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342</Words>
  <Application>Microsoft Office PowerPoint</Application>
  <PresentationFormat>A4 210 x 297 mm</PresentationFormat>
  <Paragraphs>58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HGP創英角ｺﾞｼｯｸUB</vt:lpstr>
      <vt:lpstr>HGP明朝E</vt:lpstr>
      <vt:lpstr>Meiryo UI</vt:lpstr>
      <vt:lpstr>ＭＳ Ｐゴシック</vt:lpstr>
      <vt:lpstr>メイリオ</vt:lpstr>
      <vt:lpstr>Arial</vt:lpstr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pptx628_電車中吊り広告風チラシテンプレート</dc:title>
  <dc:subject>pptx628_電車中吊り広告風チラシテンプレート</dc:subject>
  <dc:creator>http://www.digipot.net</dc:creator>
  <cp:lastModifiedBy/>
  <cp:revision>1</cp:revision>
  <dcterms:created xsi:type="dcterms:W3CDTF">2014-01-30T05:12:09Z</dcterms:created>
  <dcterms:modified xsi:type="dcterms:W3CDTF">2017-08-26T06:13:11Z</dcterms:modified>
  <cp:category/>
  <cp:version>1</cp:version>
</cp:coreProperties>
</file>